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272" r:id="rId2"/>
    <p:sldId id="271" r:id="rId3"/>
    <p:sldId id="275" r:id="rId4"/>
    <p:sldId id="277" r:id="rId5"/>
    <p:sldId id="278" r:id="rId6"/>
    <p:sldId id="279" r:id="rId7"/>
    <p:sldId id="280" r:id="rId8"/>
    <p:sldId id="281" r:id="rId9"/>
    <p:sldId id="282" r:id="rId10"/>
    <p:sldId id="283" r:id="rId11"/>
    <p:sldId id="285" r:id="rId12"/>
    <p:sldId id="284" r:id="rId13"/>
    <p:sldId id="306" r:id="rId14"/>
    <p:sldId id="301" r:id="rId15"/>
    <p:sldId id="302" r:id="rId16"/>
    <p:sldId id="303" r:id="rId17"/>
    <p:sldId id="297" r:id="rId18"/>
    <p:sldId id="307" r:id="rId19"/>
    <p:sldId id="294" r:id="rId20"/>
    <p:sldId id="308" r:id="rId21"/>
    <p:sldId id="296" r:id="rId22"/>
    <p:sldId id="309"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3E"/>
    <a:srgbClr val="000066"/>
    <a:srgbClr val="8F7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0E0174-9DEC-4A84-9E71-68BA50CA09E6}" type="doc">
      <dgm:prSet loTypeId="urn:diagrams.loki3.com/BracketList" loCatId="list" qsTypeId="urn:microsoft.com/office/officeart/2005/8/quickstyle/simple1" qsCatId="simple" csTypeId="urn:microsoft.com/office/officeart/2005/8/colors/accent0_1" csCatId="mainScheme" phldr="1"/>
      <dgm:spPr/>
      <dgm:t>
        <a:bodyPr/>
        <a:lstStyle/>
        <a:p>
          <a:endParaRPr lang="en-US"/>
        </a:p>
      </dgm:t>
    </dgm:pt>
    <dgm:pt modelId="{D039ED73-E676-4C7D-B091-DCAE63F0FF0A}">
      <dgm:prSet phldrT="[Text]"/>
      <dgm:spPr/>
      <dgm:t>
        <a:bodyPr/>
        <a:lstStyle/>
        <a:p>
          <a:r>
            <a:rPr lang="en-US" b="1" dirty="0"/>
            <a:t>1:200.000</a:t>
          </a:r>
        </a:p>
      </dgm:t>
    </dgm:pt>
    <dgm:pt modelId="{BB9E95B0-3B4B-464D-9B88-CF2DD35752AA}" type="parTrans" cxnId="{292E0920-0371-442E-A040-C15760BF9C7C}">
      <dgm:prSet/>
      <dgm:spPr/>
      <dgm:t>
        <a:bodyPr/>
        <a:lstStyle/>
        <a:p>
          <a:endParaRPr lang="en-US"/>
        </a:p>
      </dgm:t>
    </dgm:pt>
    <dgm:pt modelId="{C323CEE4-4889-465A-97F3-4151286CA5D6}" type="sibTrans" cxnId="{292E0920-0371-442E-A040-C15760BF9C7C}">
      <dgm:prSet/>
      <dgm:spPr/>
      <dgm:t>
        <a:bodyPr/>
        <a:lstStyle/>
        <a:p>
          <a:endParaRPr lang="en-US"/>
        </a:p>
      </dgm:t>
    </dgm:pt>
    <dgm:pt modelId="{38F5C2ED-4BE3-42AF-9296-D1E650138FA5}">
      <dgm:prSet phldrT="[Text]"/>
      <dgm:spPr/>
      <dgm:t>
        <a:bodyPr/>
        <a:lstStyle/>
        <a:p>
          <a:r>
            <a:rPr lang="en-US" dirty="0">
              <a:solidFill>
                <a:schemeClr val="bg2"/>
              </a:solidFill>
            </a:rPr>
            <a:t>1 cm </a:t>
          </a:r>
          <a:r>
            <a:rPr lang="en-US" dirty="0" err="1">
              <a:solidFill>
                <a:schemeClr val="bg2"/>
              </a:solidFill>
            </a:rPr>
            <a:t>trên</a:t>
          </a:r>
          <a:r>
            <a:rPr lang="en-US" dirty="0">
              <a:solidFill>
                <a:schemeClr val="bg2"/>
              </a:solidFill>
            </a:rPr>
            <a:t> </a:t>
          </a:r>
          <a:r>
            <a:rPr lang="en-US" dirty="0" err="1">
              <a:solidFill>
                <a:schemeClr val="bg2"/>
              </a:solidFill>
            </a:rPr>
            <a:t>bản</a:t>
          </a:r>
          <a:r>
            <a:rPr lang="en-US" dirty="0">
              <a:solidFill>
                <a:schemeClr val="bg2"/>
              </a:solidFill>
            </a:rPr>
            <a:t> </a:t>
          </a:r>
          <a:r>
            <a:rPr lang="en-US" dirty="0" err="1">
              <a:solidFill>
                <a:schemeClr val="bg2"/>
              </a:solidFill>
            </a:rPr>
            <a:t>đồ</a:t>
          </a:r>
          <a:r>
            <a:rPr lang="en-US" dirty="0">
              <a:solidFill>
                <a:schemeClr val="bg2"/>
              </a:solidFill>
            </a:rPr>
            <a:t> = 2 km </a:t>
          </a:r>
          <a:r>
            <a:rPr lang="en-US" dirty="0" err="1">
              <a:solidFill>
                <a:schemeClr val="bg2"/>
              </a:solidFill>
            </a:rPr>
            <a:t>thực</a:t>
          </a:r>
          <a:r>
            <a:rPr lang="en-US" dirty="0">
              <a:solidFill>
                <a:schemeClr val="bg2"/>
              </a:solidFill>
            </a:rPr>
            <a:t> </a:t>
          </a:r>
          <a:r>
            <a:rPr lang="en-US" dirty="0" err="1">
              <a:solidFill>
                <a:schemeClr val="bg2"/>
              </a:solidFill>
            </a:rPr>
            <a:t>tế</a:t>
          </a:r>
          <a:endParaRPr lang="en-US" dirty="0">
            <a:solidFill>
              <a:schemeClr val="bg2"/>
            </a:solidFill>
          </a:endParaRPr>
        </a:p>
      </dgm:t>
    </dgm:pt>
    <dgm:pt modelId="{F7A33A16-28F3-4B50-B478-4D9696CE5845}" type="parTrans" cxnId="{60D1A84A-AC95-4A8D-B7F4-D0E82B99125B}">
      <dgm:prSet/>
      <dgm:spPr/>
      <dgm:t>
        <a:bodyPr/>
        <a:lstStyle/>
        <a:p>
          <a:endParaRPr lang="en-US"/>
        </a:p>
      </dgm:t>
    </dgm:pt>
    <dgm:pt modelId="{92F0AA32-9BDB-4C97-A479-AD25DDDA4D60}" type="sibTrans" cxnId="{60D1A84A-AC95-4A8D-B7F4-D0E82B99125B}">
      <dgm:prSet/>
      <dgm:spPr/>
      <dgm:t>
        <a:bodyPr/>
        <a:lstStyle/>
        <a:p>
          <a:endParaRPr lang="en-US"/>
        </a:p>
      </dgm:t>
    </dgm:pt>
    <dgm:pt modelId="{9C97D4D9-7254-4294-A5DD-143291EDF368}">
      <dgm:prSet phldrT="[Text]"/>
      <dgm:spPr/>
      <dgm:t>
        <a:bodyPr/>
        <a:lstStyle/>
        <a:p>
          <a:r>
            <a:rPr lang="en-US" b="1" dirty="0">
              <a:solidFill>
                <a:srgbClr val="FF0000"/>
              </a:solidFill>
            </a:rPr>
            <a:t>1:2.000.000</a:t>
          </a:r>
        </a:p>
      </dgm:t>
    </dgm:pt>
    <dgm:pt modelId="{32A508CB-C293-45DE-A612-F1606CC711E7}" type="parTrans" cxnId="{FB71F17B-E891-4DBC-BE6D-C246875D815A}">
      <dgm:prSet/>
      <dgm:spPr/>
      <dgm:t>
        <a:bodyPr/>
        <a:lstStyle/>
        <a:p>
          <a:endParaRPr lang="en-US"/>
        </a:p>
      </dgm:t>
    </dgm:pt>
    <dgm:pt modelId="{4E8D2E4D-462B-4C16-AE65-52AB6E761687}" type="sibTrans" cxnId="{FB71F17B-E891-4DBC-BE6D-C246875D815A}">
      <dgm:prSet/>
      <dgm:spPr/>
      <dgm:t>
        <a:bodyPr/>
        <a:lstStyle/>
        <a:p>
          <a:endParaRPr lang="en-US"/>
        </a:p>
      </dgm:t>
    </dgm:pt>
    <dgm:pt modelId="{909E28F8-0A8D-47CF-97DF-2B16E5D818D4}">
      <dgm:prSet phldrT="[Text]"/>
      <dgm:spPr/>
      <dgm:t>
        <a:bodyPr/>
        <a:lstStyle/>
        <a:p>
          <a:r>
            <a:rPr lang="en-US" dirty="0">
              <a:solidFill>
                <a:schemeClr val="bg2"/>
              </a:solidFill>
            </a:rPr>
            <a:t>1 cm </a:t>
          </a:r>
          <a:r>
            <a:rPr lang="en-US" dirty="0" err="1">
              <a:solidFill>
                <a:schemeClr val="bg2"/>
              </a:solidFill>
            </a:rPr>
            <a:t>trên</a:t>
          </a:r>
          <a:r>
            <a:rPr lang="en-US" dirty="0">
              <a:solidFill>
                <a:schemeClr val="bg2"/>
              </a:solidFill>
            </a:rPr>
            <a:t> </a:t>
          </a:r>
          <a:r>
            <a:rPr lang="en-US" dirty="0" err="1">
              <a:solidFill>
                <a:schemeClr val="bg2"/>
              </a:solidFill>
            </a:rPr>
            <a:t>bản</a:t>
          </a:r>
          <a:r>
            <a:rPr lang="en-US" dirty="0">
              <a:solidFill>
                <a:schemeClr val="bg2"/>
              </a:solidFill>
            </a:rPr>
            <a:t> </a:t>
          </a:r>
          <a:r>
            <a:rPr lang="en-US" dirty="0" err="1">
              <a:solidFill>
                <a:schemeClr val="bg2"/>
              </a:solidFill>
            </a:rPr>
            <a:t>đồ</a:t>
          </a:r>
          <a:r>
            <a:rPr lang="en-US" dirty="0">
              <a:solidFill>
                <a:schemeClr val="bg2"/>
              </a:solidFill>
            </a:rPr>
            <a:t> = 20 km </a:t>
          </a:r>
          <a:r>
            <a:rPr lang="en-US" dirty="0" err="1">
              <a:solidFill>
                <a:schemeClr val="bg2"/>
              </a:solidFill>
            </a:rPr>
            <a:t>thực</a:t>
          </a:r>
          <a:r>
            <a:rPr lang="en-US" dirty="0">
              <a:solidFill>
                <a:schemeClr val="bg2"/>
              </a:solidFill>
            </a:rPr>
            <a:t> </a:t>
          </a:r>
          <a:r>
            <a:rPr lang="en-US" dirty="0" err="1">
              <a:solidFill>
                <a:schemeClr val="bg2"/>
              </a:solidFill>
            </a:rPr>
            <a:t>tế</a:t>
          </a:r>
          <a:endParaRPr lang="en-US" dirty="0">
            <a:solidFill>
              <a:schemeClr val="bg2"/>
            </a:solidFill>
          </a:endParaRPr>
        </a:p>
      </dgm:t>
    </dgm:pt>
    <dgm:pt modelId="{CFDC9ABA-9032-4B0F-8FEA-556403943CE0}" type="parTrans" cxnId="{9CF9F481-35AF-4D73-A754-AC2966AB915A}">
      <dgm:prSet/>
      <dgm:spPr/>
      <dgm:t>
        <a:bodyPr/>
        <a:lstStyle/>
        <a:p>
          <a:endParaRPr lang="en-US"/>
        </a:p>
      </dgm:t>
    </dgm:pt>
    <dgm:pt modelId="{17366903-C3BD-4CD7-91CB-9D0626CFEBD9}" type="sibTrans" cxnId="{9CF9F481-35AF-4D73-A754-AC2966AB915A}">
      <dgm:prSet/>
      <dgm:spPr/>
      <dgm:t>
        <a:bodyPr/>
        <a:lstStyle/>
        <a:p>
          <a:endParaRPr lang="en-US"/>
        </a:p>
      </dgm:t>
    </dgm:pt>
    <dgm:pt modelId="{36436580-5159-48D4-8E1A-F7E751517993}" type="pres">
      <dgm:prSet presAssocID="{140E0174-9DEC-4A84-9E71-68BA50CA09E6}" presName="Name0" presStyleCnt="0">
        <dgm:presLayoutVars>
          <dgm:dir/>
          <dgm:animLvl val="lvl"/>
          <dgm:resizeHandles val="exact"/>
        </dgm:presLayoutVars>
      </dgm:prSet>
      <dgm:spPr/>
    </dgm:pt>
    <dgm:pt modelId="{38698952-4694-46AE-BF2D-F07228DA5EA2}" type="pres">
      <dgm:prSet presAssocID="{D039ED73-E676-4C7D-B091-DCAE63F0FF0A}" presName="linNode" presStyleCnt="0"/>
      <dgm:spPr/>
    </dgm:pt>
    <dgm:pt modelId="{E5A6A1E0-B0D2-4FE2-A80F-6BF35D2F93FF}" type="pres">
      <dgm:prSet presAssocID="{D039ED73-E676-4C7D-B091-DCAE63F0FF0A}" presName="parTx" presStyleLbl="revTx" presStyleIdx="0" presStyleCnt="2">
        <dgm:presLayoutVars>
          <dgm:chMax val="1"/>
          <dgm:bulletEnabled val="1"/>
        </dgm:presLayoutVars>
      </dgm:prSet>
      <dgm:spPr/>
    </dgm:pt>
    <dgm:pt modelId="{7B6C8B3D-754D-4EEE-BC98-87288448D706}" type="pres">
      <dgm:prSet presAssocID="{D039ED73-E676-4C7D-B091-DCAE63F0FF0A}" presName="bracket" presStyleLbl="parChTrans1D1" presStyleIdx="0" presStyleCnt="2"/>
      <dgm:spPr/>
    </dgm:pt>
    <dgm:pt modelId="{FC2F342A-ADC8-4EF7-8483-4BF855A4029C}" type="pres">
      <dgm:prSet presAssocID="{D039ED73-E676-4C7D-B091-DCAE63F0FF0A}" presName="spH" presStyleCnt="0"/>
      <dgm:spPr/>
    </dgm:pt>
    <dgm:pt modelId="{628E4354-6D98-44FD-99EF-88875CE53DBA}" type="pres">
      <dgm:prSet presAssocID="{D039ED73-E676-4C7D-B091-DCAE63F0FF0A}" presName="desTx" presStyleLbl="node1" presStyleIdx="0" presStyleCnt="2">
        <dgm:presLayoutVars>
          <dgm:bulletEnabled val="1"/>
        </dgm:presLayoutVars>
      </dgm:prSet>
      <dgm:spPr/>
    </dgm:pt>
    <dgm:pt modelId="{15ABBBD5-C055-40EC-B154-AC9C6570EB18}" type="pres">
      <dgm:prSet presAssocID="{C323CEE4-4889-465A-97F3-4151286CA5D6}" presName="spV" presStyleCnt="0"/>
      <dgm:spPr/>
    </dgm:pt>
    <dgm:pt modelId="{196ECCDB-0404-4FCB-972E-4766B6239DC6}" type="pres">
      <dgm:prSet presAssocID="{9C97D4D9-7254-4294-A5DD-143291EDF368}" presName="linNode" presStyleCnt="0"/>
      <dgm:spPr/>
    </dgm:pt>
    <dgm:pt modelId="{20FC3C86-9BC2-4D77-9C81-997B895C9752}" type="pres">
      <dgm:prSet presAssocID="{9C97D4D9-7254-4294-A5DD-143291EDF368}" presName="parTx" presStyleLbl="revTx" presStyleIdx="1" presStyleCnt="2">
        <dgm:presLayoutVars>
          <dgm:chMax val="1"/>
          <dgm:bulletEnabled val="1"/>
        </dgm:presLayoutVars>
      </dgm:prSet>
      <dgm:spPr/>
    </dgm:pt>
    <dgm:pt modelId="{25E54ABD-00CD-4B8C-9C60-58E83E74596D}" type="pres">
      <dgm:prSet presAssocID="{9C97D4D9-7254-4294-A5DD-143291EDF368}" presName="bracket" presStyleLbl="parChTrans1D1" presStyleIdx="1" presStyleCnt="2"/>
      <dgm:spPr/>
    </dgm:pt>
    <dgm:pt modelId="{E4F5A1F1-77AC-4A67-8F74-71CE417EE53E}" type="pres">
      <dgm:prSet presAssocID="{9C97D4D9-7254-4294-A5DD-143291EDF368}" presName="spH" presStyleCnt="0"/>
      <dgm:spPr/>
    </dgm:pt>
    <dgm:pt modelId="{35D92D1E-970B-404E-ABC3-5C83A48D94B0}" type="pres">
      <dgm:prSet presAssocID="{9C97D4D9-7254-4294-A5DD-143291EDF368}" presName="desTx" presStyleLbl="node1" presStyleIdx="1" presStyleCnt="2">
        <dgm:presLayoutVars>
          <dgm:bulletEnabled val="1"/>
        </dgm:presLayoutVars>
      </dgm:prSet>
      <dgm:spPr/>
    </dgm:pt>
  </dgm:ptLst>
  <dgm:cxnLst>
    <dgm:cxn modelId="{F2C36B05-D8FE-46C3-A9D0-30D482544152}" type="presOf" srcId="{38F5C2ED-4BE3-42AF-9296-D1E650138FA5}" destId="{628E4354-6D98-44FD-99EF-88875CE53DBA}" srcOrd="0" destOrd="0" presId="urn:diagrams.loki3.com/BracketList"/>
    <dgm:cxn modelId="{292E0920-0371-442E-A040-C15760BF9C7C}" srcId="{140E0174-9DEC-4A84-9E71-68BA50CA09E6}" destId="{D039ED73-E676-4C7D-B091-DCAE63F0FF0A}" srcOrd="0" destOrd="0" parTransId="{BB9E95B0-3B4B-464D-9B88-CF2DD35752AA}" sibTransId="{C323CEE4-4889-465A-97F3-4151286CA5D6}"/>
    <dgm:cxn modelId="{717C2B61-D505-4330-A23A-F608DCB373E7}" type="presOf" srcId="{9C97D4D9-7254-4294-A5DD-143291EDF368}" destId="{20FC3C86-9BC2-4D77-9C81-997B895C9752}" srcOrd="0" destOrd="0" presId="urn:diagrams.loki3.com/BracketList"/>
    <dgm:cxn modelId="{AF091867-A858-4FD4-ABCD-08354D3CC877}" type="presOf" srcId="{D039ED73-E676-4C7D-B091-DCAE63F0FF0A}" destId="{E5A6A1E0-B0D2-4FE2-A80F-6BF35D2F93FF}" srcOrd="0" destOrd="0" presId="urn:diagrams.loki3.com/BracketList"/>
    <dgm:cxn modelId="{60D1A84A-AC95-4A8D-B7F4-D0E82B99125B}" srcId="{D039ED73-E676-4C7D-B091-DCAE63F0FF0A}" destId="{38F5C2ED-4BE3-42AF-9296-D1E650138FA5}" srcOrd="0" destOrd="0" parTransId="{F7A33A16-28F3-4B50-B478-4D9696CE5845}" sibTransId="{92F0AA32-9BDB-4C97-A479-AD25DDDA4D60}"/>
    <dgm:cxn modelId="{FB71F17B-E891-4DBC-BE6D-C246875D815A}" srcId="{140E0174-9DEC-4A84-9E71-68BA50CA09E6}" destId="{9C97D4D9-7254-4294-A5DD-143291EDF368}" srcOrd="1" destOrd="0" parTransId="{32A508CB-C293-45DE-A612-F1606CC711E7}" sibTransId="{4E8D2E4D-462B-4C16-AE65-52AB6E761687}"/>
    <dgm:cxn modelId="{9CF9F481-35AF-4D73-A754-AC2966AB915A}" srcId="{9C97D4D9-7254-4294-A5DD-143291EDF368}" destId="{909E28F8-0A8D-47CF-97DF-2B16E5D818D4}" srcOrd="0" destOrd="0" parTransId="{CFDC9ABA-9032-4B0F-8FEA-556403943CE0}" sibTransId="{17366903-C3BD-4CD7-91CB-9D0626CFEBD9}"/>
    <dgm:cxn modelId="{5CDEABA6-714A-42BF-B9D4-B3CE0344D659}" type="presOf" srcId="{909E28F8-0A8D-47CF-97DF-2B16E5D818D4}" destId="{35D92D1E-970B-404E-ABC3-5C83A48D94B0}" srcOrd="0" destOrd="0" presId="urn:diagrams.loki3.com/BracketList"/>
    <dgm:cxn modelId="{1BCFB2E4-D503-47A7-800F-4A714CA93C79}" type="presOf" srcId="{140E0174-9DEC-4A84-9E71-68BA50CA09E6}" destId="{36436580-5159-48D4-8E1A-F7E751517993}" srcOrd="0" destOrd="0" presId="urn:diagrams.loki3.com/BracketList"/>
    <dgm:cxn modelId="{E1D6AE98-B10B-40AD-AEE6-C0282E467742}" type="presParOf" srcId="{36436580-5159-48D4-8E1A-F7E751517993}" destId="{38698952-4694-46AE-BF2D-F07228DA5EA2}" srcOrd="0" destOrd="0" presId="urn:diagrams.loki3.com/BracketList"/>
    <dgm:cxn modelId="{13822EA4-D7C2-4CD5-B31A-53CF609B3FF6}" type="presParOf" srcId="{38698952-4694-46AE-BF2D-F07228DA5EA2}" destId="{E5A6A1E0-B0D2-4FE2-A80F-6BF35D2F93FF}" srcOrd="0" destOrd="0" presId="urn:diagrams.loki3.com/BracketList"/>
    <dgm:cxn modelId="{016F3968-AAF9-4385-A250-CD3812515EDE}" type="presParOf" srcId="{38698952-4694-46AE-BF2D-F07228DA5EA2}" destId="{7B6C8B3D-754D-4EEE-BC98-87288448D706}" srcOrd="1" destOrd="0" presId="urn:diagrams.loki3.com/BracketList"/>
    <dgm:cxn modelId="{01D19CEB-0516-4CF6-A55E-3B71B38265E4}" type="presParOf" srcId="{38698952-4694-46AE-BF2D-F07228DA5EA2}" destId="{FC2F342A-ADC8-4EF7-8483-4BF855A4029C}" srcOrd="2" destOrd="0" presId="urn:diagrams.loki3.com/BracketList"/>
    <dgm:cxn modelId="{00905D58-D2DD-43AC-9EF0-003DBB8FB004}" type="presParOf" srcId="{38698952-4694-46AE-BF2D-F07228DA5EA2}" destId="{628E4354-6D98-44FD-99EF-88875CE53DBA}" srcOrd="3" destOrd="0" presId="urn:diagrams.loki3.com/BracketList"/>
    <dgm:cxn modelId="{2E4D96BF-1437-460C-BADB-8275B01EE08D}" type="presParOf" srcId="{36436580-5159-48D4-8E1A-F7E751517993}" destId="{15ABBBD5-C055-40EC-B154-AC9C6570EB18}" srcOrd="1" destOrd="0" presId="urn:diagrams.loki3.com/BracketList"/>
    <dgm:cxn modelId="{42BC1F67-0FF8-41A8-A758-1ECD7D56371B}" type="presParOf" srcId="{36436580-5159-48D4-8E1A-F7E751517993}" destId="{196ECCDB-0404-4FCB-972E-4766B6239DC6}" srcOrd="2" destOrd="0" presId="urn:diagrams.loki3.com/BracketList"/>
    <dgm:cxn modelId="{3FDF8E55-6AF3-4EC3-B48D-8B5E37D9EFF3}" type="presParOf" srcId="{196ECCDB-0404-4FCB-972E-4766B6239DC6}" destId="{20FC3C86-9BC2-4D77-9C81-997B895C9752}" srcOrd="0" destOrd="0" presId="urn:diagrams.loki3.com/BracketList"/>
    <dgm:cxn modelId="{AA7D5132-6D4A-4584-B5F2-46B9F37E5B86}" type="presParOf" srcId="{196ECCDB-0404-4FCB-972E-4766B6239DC6}" destId="{25E54ABD-00CD-4B8C-9C60-58E83E74596D}" srcOrd="1" destOrd="0" presId="urn:diagrams.loki3.com/BracketList"/>
    <dgm:cxn modelId="{73AD2030-19CE-4C35-AE3A-9EE8DD5F0BF7}" type="presParOf" srcId="{196ECCDB-0404-4FCB-972E-4766B6239DC6}" destId="{E4F5A1F1-77AC-4A67-8F74-71CE417EE53E}" srcOrd="2" destOrd="0" presId="urn:diagrams.loki3.com/BracketList"/>
    <dgm:cxn modelId="{07F446EF-2D2C-4A30-8FE1-2CCCD9E8F70D}" type="presParOf" srcId="{196ECCDB-0404-4FCB-972E-4766B6239DC6}" destId="{35D92D1E-970B-404E-ABC3-5C83A48D94B0}"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6A1E0-B0D2-4FE2-A80F-6BF35D2F93FF}">
      <dsp:nvSpPr>
        <dsp:cNvPr id="0" name=""/>
        <dsp:cNvSpPr/>
      </dsp:nvSpPr>
      <dsp:spPr>
        <a:xfrm>
          <a:off x="3492" y="689106"/>
          <a:ext cx="1786175"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b="1" kern="1200" dirty="0"/>
            <a:t>1:200.000</a:t>
          </a:r>
        </a:p>
      </dsp:txBody>
      <dsp:txXfrm>
        <a:off x="3492" y="689106"/>
        <a:ext cx="1786175" cy="415800"/>
      </dsp:txXfrm>
    </dsp:sp>
    <dsp:sp modelId="{7B6C8B3D-754D-4EEE-BC98-87288448D706}">
      <dsp:nvSpPr>
        <dsp:cNvPr id="0" name=""/>
        <dsp:cNvSpPr/>
      </dsp:nvSpPr>
      <dsp:spPr>
        <a:xfrm>
          <a:off x="1789668" y="676112"/>
          <a:ext cx="357235" cy="441787"/>
        </a:xfrm>
        <a:prstGeom prst="leftBrace">
          <a:avLst>
            <a:gd name="adj1" fmla="val 35000"/>
            <a:gd name="adj2" fmla="val 5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8E4354-6D98-44FD-99EF-88875CE53DBA}">
      <dsp:nvSpPr>
        <dsp:cNvPr id="0" name=""/>
        <dsp:cNvSpPr/>
      </dsp:nvSpPr>
      <dsp:spPr>
        <a:xfrm>
          <a:off x="2289797" y="676112"/>
          <a:ext cx="4858398" cy="4417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solidFill>
                <a:schemeClr val="bg2"/>
              </a:solidFill>
            </a:rPr>
            <a:t>1 cm </a:t>
          </a:r>
          <a:r>
            <a:rPr lang="en-US" sz="2100" kern="1200" dirty="0" err="1">
              <a:solidFill>
                <a:schemeClr val="bg2"/>
              </a:solidFill>
            </a:rPr>
            <a:t>trên</a:t>
          </a:r>
          <a:r>
            <a:rPr lang="en-US" sz="2100" kern="1200" dirty="0">
              <a:solidFill>
                <a:schemeClr val="bg2"/>
              </a:solidFill>
            </a:rPr>
            <a:t> </a:t>
          </a:r>
          <a:r>
            <a:rPr lang="en-US" sz="2100" kern="1200" dirty="0" err="1">
              <a:solidFill>
                <a:schemeClr val="bg2"/>
              </a:solidFill>
            </a:rPr>
            <a:t>bản</a:t>
          </a:r>
          <a:r>
            <a:rPr lang="en-US" sz="2100" kern="1200" dirty="0">
              <a:solidFill>
                <a:schemeClr val="bg2"/>
              </a:solidFill>
            </a:rPr>
            <a:t> </a:t>
          </a:r>
          <a:r>
            <a:rPr lang="en-US" sz="2100" kern="1200" dirty="0" err="1">
              <a:solidFill>
                <a:schemeClr val="bg2"/>
              </a:solidFill>
            </a:rPr>
            <a:t>đồ</a:t>
          </a:r>
          <a:r>
            <a:rPr lang="en-US" sz="2100" kern="1200" dirty="0">
              <a:solidFill>
                <a:schemeClr val="bg2"/>
              </a:solidFill>
            </a:rPr>
            <a:t> = 2 km </a:t>
          </a:r>
          <a:r>
            <a:rPr lang="en-US" sz="2100" kern="1200" dirty="0" err="1">
              <a:solidFill>
                <a:schemeClr val="bg2"/>
              </a:solidFill>
            </a:rPr>
            <a:t>thực</a:t>
          </a:r>
          <a:r>
            <a:rPr lang="en-US" sz="2100" kern="1200" dirty="0">
              <a:solidFill>
                <a:schemeClr val="bg2"/>
              </a:solidFill>
            </a:rPr>
            <a:t> </a:t>
          </a:r>
          <a:r>
            <a:rPr lang="en-US" sz="2100" kern="1200" dirty="0" err="1">
              <a:solidFill>
                <a:schemeClr val="bg2"/>
              </a:solidFill>
            </a:rPr>
            <a:t>tế</a:t>
          </a:r>
          <a:endParaRPr lang="en-US" sz="2100" kern="1200" dirty="0">
            <a:solidFill>
              <a:schemeClr val="bg2"/>
            </a:solidFill>
          </a:endParaRPr>
        </a:p>
      </dsp:txBody>
      <dsp:txXfrm>
        <a:off x="2289797" y="676112"/>
        <a:ext cx="4858398" cy="441787"/>
      </dsp:txXfrm>
    </dsp:sp>
    <dsp:sp modelId="{20FC3C86-9BC2-4D77-9C81-997B895C9752}">
      <dsp:nvSpPr>
        <dsp:cNvPr id="0" name=""/>
        <dsp:cNvSpPr/>
      </dsp:nvSpPr>
      <dsp:spPr>
        <a:xfrm>
          <a:off x="3492" y="1206493"/>
          <a:ext cx="1786175"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b="1" kern="1200" dirty="0">
              <a:solidFill>
                <a:srgbClr val="FF0000"/>
              </a:solidFill>
            </a:rPr>
            <a:t>1:2.000.000</a:t>
          </a:r>
        </a:p>
      </dsp:txBody>
      <dsp:txXfrm>
        <a:off x="3492" y="1206493"/>
        <a:ext cx="1786175" cy="415800"/>
      </dsp:txXfrm>
    </dsp:sp>
    <dsp:sp modelId="{25E54ABD-00CD-4B8C-9C60-58E83E74596D}">
      <dsp:nvSpPr>
        <dsp:cNvPr id="0" name=""/>
        <dsp:cNvSpPr/>
      </dsp:nvSpPr>
      <dsp:spPr>
        <a:xfrm>
          <a:off x="1789668" y="1193499"/>
          <a:ext cx="357235" cy="441787"/>
        </a:xfrm>
        <a:prstGeom prst="leftBrace">
          <a:avLst>
            <a:gd name="adj1" fmla="val 35000"/>
            <a:gd name="adj2" fmla="val 5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D92D1E-970B-404E-ABC3-5C83A48D94B0}">
      <dsp:nvSpPr>
        <dsp:cNvPr id="0" name=""/>
        <dsp:cNvSpPr/>
      </dsp:nvSpPr>
      <dsp:spPr>
        <a:xfrm>
          <a:off x="2289797" y="1193499"/>
          <a:ext cx="4858398" cy="44178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solidFill>
                <a:schemeClr val="bg2"/>
              </a:solidFill>
            </a:rPr>
            <a:t>1 cm </a:t>
          </a:r>
          <a:r>
            <a:rPr lang="en-US" sz="2100" kern="1200" dirty="0" err="1">
              <a:solidFill>
                <a:schemeClr val="bg2"/>
              </a:solidFill>
            </a:rPr>
            <a:t>trên</a:t>
          </a:r>
          <a:r>
            <a:rPr lang="en-US" sz="2100" kern="1200" dirty="0">
              <a:solidFill>
                <a:schemeClr val="bg2"/>
              </a:solidFill>
            </a:rPr>
            <a:t> </a:t>
          </a:r>
          <a:r>
            <a:rPr lang="en-US" sz="2100" kern="1200" dirty="0" err="1">
              <a:solidFill>
                <a:schemeClr val="bg2"/>
              </a:solidFill>
            </a:rPr>
            <a:t>bản</a:t>
          </a:r>
          <a:r>
            <a:rPr lang="en-US" sz="2100" kern="1200" dirty="0">
              <a:solidFill>
                <a:schemeClr val="bg2"/>
              </a:solidFill>
            </a:rPr>
            <a:t> </a:t>
          </a:r>
          <a:r>
            <a:rPr lang="en-US" sz="2100" kern="1200" dirty="0" err="1">
              <a:solidFill>
                <a:schemeClr val="bg2"/>
              </a:solidFill>
            </a:rPr>
            <a:t>đồ</a:t>
          </a:r>
          <a:r>
            <a:rPr lang="en-US" sz="2100" kern="1200" dirty="0">
              <a:solidFill>
                <a:schemeClr val="bg2"/>
              </a:solidFill>
            </a:rPr>
            <a:t> = 20 km </a:t>
          </a:r>
          <a:r>
            <a:rPr lang="en-US" sz="2100" kern="1200" dirty="0" err="1">
              <a:solidFill>
                <a:schemeClr val="bg2"/>
              </a:solidFill>
            </a:rPr>
            <a:t>thực</a:t>
          </a:r>
          <a:r>
            <a:rPr lang="en-US" sz="2100" kern="1200" dirty="0">
              <a:solidFill>
                <a:schemeClr val="bg2"/>
              </a:solidFill>
            </a:rPr>
            <a:t> </a:t>
          </a:r>
          <a:r>
            <a:rPr lang="en-US" sz="2100" kern="1200" dirty="0" err="1">
              <a:solidFill>
                <a:schemeClr val="bg2"/>
              </a:solidFill>
            </a:rPr>
            <a:t>tế</a:t>
          </a:r>
          <a:endParaRPr lang="en-US" sz="2100" kern="1200" dirty="0">
            <a:solidFill>
              <a:schemeClr val="bg2"/>
            </a:solidFill>
          </a:endParaRPr>
        </a:p>
      </dsp:txBody>
      <dsp:txXfrm>
        <a:off x="2289797" y="1193499"/>
        <a:ext cx="4858398" cy="441787"/>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1A5DF-EE47-443A-A288-A4B1AAC0AEEA}" type="datetimeFigureOut">
              <a:rPr lang="en-US" smtClean="0"/>
              <a:t>11/27/2019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3C96D-16ED-44C2-83FC-547DCA2D6A91}" type="slidenum">
              <a:rPr lang="en-US" smtClean="0"/>
              <a:t>‹#›</a:t>
            </a:fld>
            <a:endParaRPr lang="en-US"/>
          </a:p>
        </p:txBody>
      </p:sp>
    </p:spTree>
    <p:extLst>
      <p:ext uri="{BB962C8B-B14F-4D97-AF65-F5344CB8AC3E}">
        <p14:creationId xmlns:p14="http://schemas.microsoft.com/office/powerpoint/2010/main" val="232562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Không chỉ có vậy, hai cha (giống như những vị giáo sĩ tiền nhiệm của mình) còn kết hợp khoa học Tây phương với những tinh hoa của khoa thiên văn, địa lý Trung Quốc mà họ đã nghiên cứu được trong nhiều năm sinh sống và truyền đạo tại đất nước này. Ví dụ như về vấn đề từ tính trái đất (terrestrial magnetism) mà một số hiểu biết của người Trung Quốc có vẻ như đã đi trước châu Âu cũng được hai cha ghi rõ trong các chú thích trên quả địa cầu. Tất cả kết hợp lại tạo nên một mô tả chính xác nhất về Trái Đất cho tới lúc đó và cũng là một hiện vật tiêu biểu cho quá trình giao lưu văn hóa - khoa học - tri thức giữa phương Đông và phương Tây.</a:t>
            </a:r>
            <a:endParaRPr lang="en-US" dirty="0"/>
          </a:p>
        </p:txBody>
      </p:sp>
      <p:sp>
        <p:nvSpPr>
          <p:cNvPr id="4" name="Slide Number Placeholder 3"/>
          <p:cNvSpPr>
            <a:spLocks noGrp="1"/>
          </p:cNvSpPr>
          <p:nvPr>
            <p:ph type="sldNum" sz="quarter" idx="5"/>
          </p:nvPr>
        </p:nvSpPr>
        <p:spPr/>
        <p:txBody>
          <a:bodyPr/>
          <a:lstStyle/>
          <a:p>
            <a:fld id="{8DB3C96D-16ED-44C2-83FC-547DCA2D6A91}" type="slidenum">
              <a:rPr lang="en-US" smtClean="0"/>
              <a:t>22</a:t>
            </a:fld>
            <a:endParaRPr lang="en-US"/>
          </a:p>
        </p:txBody>
      </p:sp>
    </p:spTree>
    <p:extLst>
      <p:ext uri="{BB962C8B-B14F-4D97-AF65-F5344CB8AC3E}">
        <p14:creationId xmlns:p14="http://schemas.microsoft.com/office/powerpoint/2010/main" val="38515659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kumimoji="1" lang="en-US"/>
            </a:p>
          </p:txBody>
        </p:sp>
        <p:grpSp>
          <p:nvGrpSpPr>
            <p:cNvPr id="8" name="Group 6"/>
            <p:cNvGrpSpPr>
              <a:grpSpLocks/>
            </p:cNvGrpSpPr>
            <p:nvPr/>
          </p:nvGrpSpPr>
          <p:grpSpPr bwMode="auto">
            <a:xfrm>
              <a:off x="4944" y="1"/>
              <a:ext cx="816" cy="3974"/>
              <a:chOff x="4944" y="1"/>
              <a:chExt cx="816" cy="3974"/>
            </a:xfrm>
          </p:grpSpPr>
          <p:grpSp>
            <p:nvGrpSpPr>
              <p:cNvPr id="20" name="Group 7"/>
              <p:cNvGrpSpPr>
                <a:grpSpLocks/>
              </p:cNvGrpSpPr>
              <p:nvPr userDrawn="1"/>
            </p:nvGrpSpPr>
            <p:grpSpPr bwMode="auto">
              <a:xfrm>
                <a:off x="5280" y="1"/>
                <a:ext cx="480" cy="1430"/>
                <a:chOff x="5280" y="1"/>
                <a:chExt cx="480" cy="1430"/>
              </a:xfrm>
            </p:grpSpPr>
            <p:grpSp>
              <p:nvGrpSpPr>
                <p:cNvPr id="41" name="Group 8"/>
                <p:cNvGrpSpPr>
                  <a:grpSpLocks/>
                </p:cNvGrpSpPr>
                <p:nvPr userDrawn="1"/>
              </p:nvGrpSpPr>
              <p:grpSpPr bwMode="auto">
                <a:xfrm rot="-5400000">
                  <a:off x="5484" y="0"/>
                  <a:ext cx="174" cy="176"/>
                  <a:chOff x="1657" y="323"/>
                  <a:chExt cx="1691" cy="2560"/>
                </a:xfrm>
              </p:grpSpPr>
              <p:grpSp>
                <p:nvGrpSpPr>
                  <p:cNvPr id="50" name="Group 9"/>
                  <p:cNvGrpSpPr>
                    <a:grpSpLocks/>
                  </p:cNvGrpSpPr>
                  <p:nvPr/>
                </p:nvGrpSpPr>
                <p:grpSpPr bwMode="auto">
                  <a:xfrm>
                    <a:off x="1657" y="323"/>
                    <a:ext cx="1691" cy="2560"/>
                    <a:chOff x="1657" y="323"/>
                    <a:chExt cx="1691" cy="2560"/>
                  </a:xfrm>
                </p:grpSpPr>
                <p:sp>
                  <p:nvSpPr>
                    <p:cNvPr id="57"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 name="Oval 12"/>
                  <p:cNvSpPr>
                    <a:spLocks noChangeArrowheads="1"/>
                  </p:cNvSpPr>
                  <p:nvPr/>
                </p:nvSpPr>
                <p:spPr bwMode="auto">
                  <a:xfrm>
                    <a:off x="2396" y="1428"/>
                    <a:ext cx="175" cy="247"/>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p>
                </p:txBody>
              </p:sp>
              <p:sp>
                <p:nvSpPr>
                  <p:cNvPr id="52"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42" name="Picture 1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4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4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9"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1"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2"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p>
          </p:txBody>
        </p:sp>
        <p:sp>
          <p:nvSpPr>
            <p:cNvPr id="18"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9" name="AutoShape 56"/>
            <p:cNvSpPr>
              <a:spLocks noChangeArrowheads="1"/>
            </p:cNvSpPr>
            <p:nvPr/>
          </p:nvSpPr>
          <p:spPr bwMode="hidden">
            <a:xfrm rot="5400000">
              <a:off x="2724" y="2089"/>
              <a:ext cx="4320" cy="142"/>
            </a:xfrm>
            <a:custGeom>
              <a:avLst/>
              <a:gdLst>
                <a:gd name="T0" fmla="*/ 852 w 21600"/>
                <a:gd name="T1" fmla="*/ 0 h 21600"/>
                <a:gd name="T2" fmla="*/ 432 w 21600"/>
                <a:gd name="T3" fmla="*/ 1 h 21600"/>
                <a:gd name="T4" fmla="*/ 12 w 21600"/>
                <a:gd name="T5" fmla="*/ 0 h 21600"/>
                <a:gd name="T6" fmla="*/ 432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grpSp>
      <p:sp>
        <p:nvSpPr>
          <p:cNvPr id="20537" name="Rectangle 57"/>
          <p:cNvSpPr>
            <a:spLocks noGrp="1" noChangeArrowheads="1"/>
          </p:cNvSpPr>
          <p:nvPr>
            <p:ph type="ctrTitle" sz="quarter"/>
          </p:nvPr>
        </p:nvSpPr>
        <p:spPr>
          <a:xfrm>
            <a:off x="685800" y="1370013"/>
            <a:ext cx="6965950" cy="2057400"/>
          </a:xfrm>
        </p:spPr>
        <p:txBody>
          <a:bodyPr/>
          <a:lstStyle>
            <a:lvl1pPr>
              <a:defRPr/>
            </a:lvl1pPr>
          </a:lstStyle>
          <a:p>
            <a:pPr lvl="0"/>
            <a:r>
              <a:rPr lang="en-US" noProof="0"/>
              <a:t>Click to edit Master title style</a:t>
            </a:r>
          </a:p>
        </p:txBody>
      </p:sp>
      <p:sp>
        <p:nvSpPr>
          <p:cNvPr id="20538"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pPr lvl="0"/>
            <a:r>
              <a:rPr lang="en-US" noProof="0"/>
              <a:t>Click to edit Master subtitle style</a:t>
            </a:r>
          </a:p>
        </p:txBody>
      </p:sp>
      <p:sp>
        <p:nvSpPr>
          <p:cNvPr id="59" name="Rectangle 59"/>
          <p:cNvSpPr>
            <a:spLocks noGrp="1" noChangeArrowheads="1"/>
          </p:cNvSpPr>
          <p:nvPr>
            <p:ph type="dt" sz="quarter" idx="10"/>
          </p:nvPr>
        </p:nvSpPr>
        <p:spPr/>
        <p:txBody>
          <a:bodyPr/>
          <a:lstStyle>
            <a:lvl1pPr>
              <a:defRPr/>
            </a:lvl1pPr>
          </a:lstStyle>
          <a:p>
            <a:pPr>
              <a:defRPr/>
            </a:pPr>
            <a:endParaRPr lang="en-US"/>
          </a:p>
        </p:txBody>
      </p:sp>
      <p:sp>
        <p:nvSpPr>
          <p:cNvPr id="60" name="Rectangle 60"/>
          <p:cNvSpPr>
            <a:spLocks noGrp="1" noChangeArrowheads="1"/>
          </p:cNvSpPr>
          <p:nvPr>
            <p:ph type="ftr" sz="quarter" idx="11"/>
          </p:nvPr>
        </p:nvSpPr>
        <p:spPr/>
        <p:txBody>
          <a:bodyPr/>
          <a:lstStyle>
            <a:lvl1pPr>
              <a:defRPr/>
            </a:lvl1pPr>
          </a:lstStyle>
          <a:p>
            <a:pPr>
              <a:defRPr/>
            </a:pPr>
            <a:endParaRPr lang="en-US"/>
          </a:p>
        </p:txBody>
      </p:sp>
      <p:sp>
        <p:nvSpPr>
          <p:cNvPr id="61" name="Rectangle 61"/>
          <p:cNvSpPr>
            <a:spLocks noGrp="1" noChangeArrowheads="1"/>
          </p:cNvSpPr>
          <p:nvPr>
            <p:ph type="sldNum" sz="quarter" idx="12"/>
          </p:nvPr>
        </p:nvSpPr>
        <p:spPr/>
        <p:txBody>
          <a:bodyPr/>
          <a:lstStyle>
            <a:lvl1pPr>
              <a:defRPr/>
            </a:lvl1pPr>
          </a:lstStyle>
          <a:p>
            <a:pPr>
              <a:defRPr/>
            </a:pPr>
            <a:fld id="{B9C6CEE3-443F-427D-BB48-7DE520C0A5DB}" type="slidenum">
              <a:rPr lang="en-US"/>
              <a:pPr>
                <a:defRPr/>
              </a:pPr>
              <a:t>‹#›</a:t>
            </a:fld>
            <a:endParaRPr lang="en-US"/>
          </a:p>
        </p:txBody>
      </p:sp>
    </p:spTree>
    <p:extLst>
      <p:ext uri="{BB962C8B-B14F-4D97-AF65-F5344CB8AC3E}">
        <p14:creationId xmlns:p14="http://schemas.microsoft.com/office/powerpoint/2010/main" val="24985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D4D3E5-E40E-4544-8C34-E14FE06E12E0}" type="slidenum">
              <a:rPr lang="en-US"/>
              <a:pPr>
                <a:defRPr/>
              </a:pPr>
              <a:t>‹#›</a:t>
            </a:fld>
            <a:endParaRPr lang="en-US"/>
          </a:p>
        </p:txBody>
      </p:sp>
    </p:spTree>
    <p:extLst>
      <p:ext uri="{BB962C8B-B14F-4D97-AF65-F5344CB8AC3E}">
        <p14:creationId xmlns:p14="http://schemas.microsoft.com/office/powerpoint/2010/main" val="1685664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50DECE-2508-4DFB-8EC8-C9075CBDFA7E}" type="slidenum">
              <a:rPr lang="en-US"/>
              <a:pPr>
                <a:defRPr/>
              </a:pPr>
              <a:t>‹#›</a:t>
            </a:fld>
            <a:endParaRPr lang="en-US"/>
          </a:p>
        </p:txBody>
      </p:sp>
    </p:spTree>
    <p:extLst>
      <p:ext uri="{BB962C8B-B14F-4D97-AF65-F5344CB8AC3E}">
        <p14:creationId xmlns:p14="http://schemas.microsoft.com/office/powerpoint/2010/main" val="198823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DCDA4B-7560-4337-8E0A-68A8FED890CF}" type="slidenum">
              <a:rPr lang="en-US"/>
              <a:pPr>
                <a:defRPr/>
              </a:pPr>
              <a:t>‹#›</a:t>
            </a:fld>
            <a:endParaRPr lang="en-US"/>
          </a:p>
        </p:txBody>
      </p:sp>
    </p:spTree>
    <p:extLst>
      <p:ext uri="{BB962C8B-B14F-4D97-AF65-F5344CB8AC3E}">
        <p14:creationId xmlns:p14="http://schemas.microsoft.com/office/powerpoint/2010/main" val="262894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EAAAB-38B8-40AC-A8E5-DEAAE3913F18}" type="slidenum">
              <a:rPr lang="en-US"/>
              <a:pPr>
                <a:defRPr/>
              </a:pPr>
              <a:t>‹#›</a:t>
            </a:fld>
            <a:endParaRPr lang="en-US"/>
          </a:p>
        </p:txBody>
      </p:sp>
    </p:spTree>
    <p:extLst>
      <p:ext uri="{BB962C8B-B14F-4D97-AF65-F5344CB8AC3E}">
        <p14:creationId xmlns:p14="http://schemas.microsoft.com/office/powerpoint/2010/main" val="307207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AF10318-9C53-4C03-BC75-1F3FF2B51BAA}" type="slidenum">
              <a:rPr lang="en-US"/>
              <a:pPr>
                <a:defRPr/>
              </a:pPr>
              <a:t>‹#›</a:t>
            </a:fld>
            <a:endParaRPr lang="en-US"/>
          </a:p>
        </p:txBody>
      </p:sp>
    </p:spTree>
    <p:extLst>
      <p:ext uri="{BB962C8B-B14F-4D97-AF65-F5344CB8AC3E}">
        <p14:creationId xmlns:p14="http://schemas.microsoft.com/office/powerpoint/2010/main" val="142658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7556811-B46A-4120-9922-DDEF5DB14D5F}" type="slidenum">
              <a:rPr lang="en-US"/>
              <a:pPr>
                <a:defRPr/>
              </a:pPr>
              <a:t>‹#›</a:t>
            </a:fld>
            <a:endParaRPr lang="en-US"/>
          </a:p>
        </p:txBody>
      </p:sp>
    </p:spTree>
    <p:extLst>
      <p:ext uri="{BB962C8B-B14F-4D97-AF65-F5344CB8AC3E}">
        <p14:creationId xmlns:p14="http://schemas.microsoft.com/office/powerpoint/2010/main" val="186169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7275069-7C01-4476-9242-0BD26808D116}" type="slidenum">
              <a:rPr lang="en-US"/>
              <a:pPr>
                <a:defRPr/>
              </a:pPr>
              <a:t>‹#›</a:t>
            </a:fld>
            <a:endParaRPr lang="en-US"/>
          </a:p>
        </p:txBody>
      </p:sp>
    </p:spTree>
    <p:extLst>
      <p:ext uri="{BB962C8B-B14F-4D97-AF65-F5344CB8AC3E}">
        <p14:creationId xmlns:p14="http://schemas.microsoft.com/office/powerpoint/2010/main" val="1922337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91C3FA3-6EF5-47B3-A46B-196B7AFC817C}" type="slidenum">
              <a:rPr lang="en-US"/>
              <a:pPr>
                <a:defRPr/>
              </a:pPr>
              <a:t>‹#›</a:t>
            </a:fld>
            <a:endParaRPr lang="en-US"/>
          </a:p>
        </p:txBody>
      </p:sp>
    </p:spTree>
    <p:extLst>
      <p:ext uri="{BB962C8B-B14F-4D97-AF65-F5344CB8AC3E}">
        <p14:creationId xmlns:p14="http://schemas.microsoft.com/office/powerpoint/2010/main" val="3576919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3685E837-F6D5-4B04-B467-9662A8418282}" type="slidenum">
              <a:rPr lang="en-US"/>
              <a:pPr>
                <a:defRPr/>
              </a:pPr>
              <a:t>‹#›</a:t>
            </a:fld>
            <a:endParaRPr lang="en-US"/>
          </a:p>
        </p:txBody>
      </p:sp>
    </p:spTree>
    <p:extLst>
      <p:ext uri="{BB962C8B-B14F-4D97-AF65-F5344CB8AC3E}">
        <p14:creationId xmlns:p14="http://schemas.microsoft.com/office/powerpoint/2010/main" val="142759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CF53763-48F8-4B25-ADEE-063417C08ECF}" type="slidenum">
              <a:rPr lang="en-US"/>
              <a:pPr>
                <a:defRPr/>
              </a:pPr>
              <a:t>‹#›</a:t>
            </a:fld>
            <a:endParaRPr lang="en-US"/>
          </a:p>
        </p:txBody>
      </p:sp>
    </p:spTree>
    <p:extLst>
      <p:ext uri="{BB962C8B-B14F-4D97-AF65-F5344CB8AC3E}">
        <p14:creationId xmlns:p14="http://schemas.microsoft.com/office/powerpoint/2010/main" val="280501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70700"/>
            <a:chOff x="0" y="0"/>
            <a:chExt cx="5770" cy="4328"/>
          </a:xfrm>
        </p:grpSpPr>
        <p:sp>
          <p:nvSpPr>
            <p:cNvPr id="1032"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p>
          </p:txBody>
        </p:sp>
        <p:sp>
          <p:nvSpPr>
            <p:cNvPr id="1033"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p>
          </p:txBody>
        </p:sp>
        <p:sp>
          <p:nvSpPr>
            <p:cNvPr id="1946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kumimoji="1" lang="en-US"/>
            </a:p>
          </p:txBody>
        </p:sp>
        <p:grpSp>
          <p:nvGrpSpPr>
            <p:cNvPr id="1035" name="Group 6"/>
            <p:cNvGrpSpPr>
              <a:grpSpLocks/>
            </p:cNvGrpSpPr>
            <p:nvPr/>
          </p:nvGrpSpPr>
          <p:grpSpPr bwMode="auto">
            <a:xfrm>
              <a:off x="4944" y="1"/>
              <a:ext cx="816" cy="3974"/>
              <a:chOff x="4944" y="1"/>
              <a:chExt cx="816" cy="3974"/>
            </a:xfrm>
          </p:grpSpPr>
          <p:grpSp>
            <p:nvGrpSpPr>
              <p:cNvPr id="1047" name="Group 7"/>
              <p:cNvGrpSpPr>
                <a:grpSpLocks/>
              </p:cNvGrpSpPr>
              <p:nvPr userDrawn="1"/>
            </p:nvGrpSpPr>
            <p:grpSpPr bwMode="auto">
              <a:xfrm>
                <a:off x="5280" y="1"/>
                <a:ext cx="480" cy="1430"/>
                <a:chOff x="5280" y="1"/>
                <a:chExt cx="480" cy="1430"/>
              </a:xfrm>
            </p:grpSpPr>
            <p:grpSp>
              <p:nvGrpSpPr>
                <p:cNvPr id="1068" name="Group 8"/>
                <p:cNvGrpSpPr>
                  <a:grpSpLocks/>
                </p:cNvGrpSpPr>
                <p:nvPr userDrawn="1"/>
              </p:nvGrpSpPr>
              <p:grpSpPr bwMode="auto">
                <a:xfrm rot="-5400000">
                  <a:off x="5484" y="0"/>
                  <a:ext cx="174" cy="176"/>
                  <a:chOff x="1657" y="323"/>
                  <a:chExt cx="1691" cy="2560"/>
                </a:xfrm>
              </p:grpSpPr>
              <p:grpSp>
                <p:nvGrpSpPr>
                  <p:cNvPr id="1077" name="Group 9"/>
                  <p:cNvGrpSpPr>
                    <a:grpSpLocks/>
                  </p:cNvGrpSpPr>
                  <p:nvPr/>
                </p:nvGrpSpPr>
                <p:grpSpPr bwMode="auto">
                  <a:xfrm>
                    <a:off x="1657" y="323"/>
                    <a:ext cx="1691" cy="2560"/>
                    <a:chOff x="1657" y="323"/>
                    <a:chExt cx="1691" cy="2560"/>
                  </a:xfrm>
                </p:grpSpPr>
                <p:sp>
                  <p:nvSpPr>
                    <p:cNvPr id="1084" name="Freeform 10"/>
                    <p:cNvSpPr>
                      <a:spLocks/>
                    </p:cNvSpPr>
                    <p:nvPr/>
                  </p:nvSpPr>
                  <p:spPr bwMode="auto">
                    <a:xfrm>
                      <a:off x="2117" y="323"/>
                      <a:ext cx="1231"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Freeform 11"/>
                    <p:cNvSpPr>
                      <a:spLocks/>
                    </p:cNvSpPr>
                    <p:nvPr/>
                  </p:nvSpPr>
                  <p:spPr bwMode="auto">
                    <a:xfrm>
                      <a:off x="1657" y="376"/>
                      <a:ext cx="865" cy="2071"/>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78" name="Oval 12"/>
                  <p:cNvSpPr>
                    <a:spLocks noChangeArrowheads="1"/>
                  </p:cNvSpPr>
                  <p:nvPr/>
                </p:nvSpPr>
                <p:spPr bwMode="auto">
                  <a:xfrm>
                    <a:off x="2396" y="1428"/>
                    <a:ext cx="175" cy="247"/>
                  </a:xfrm>
                  <a:prstGeom prst="ellipse">
                    <a:avLst/>
                  </a:prstGeom>
                  <a:solidFill>
                    <a:srgbClr val="E7D6B7"/>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p>
                </p:txBody>
              </p:sp>
              <p:sp>
                <p:nvSpPr>
                  <p:cNvPr id="1079" name="Freeform 13"/>
                  <p:cNvSpPr>
                    <a:spLocks/>
                  </p:cNvSpPr>
                  <p:nvPr/>
                </p:nvSpPr>
                <p:spPr bwMode="auto">
                  <a:xfrm>
                    <a:off x="2595" y="741"/>
                    <a:ext cx="266" cy="521"/>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Freeform 14"/>
                  <p:cNvSpPr>
                    <a:spLocks/>
                  </p:cNvSpPr>
                  <p:nvPr/>
                </p:nvSpPr>
                <p:spPr bwMode="auto">
                  <a:xfrm>
                    <a:off x="2672" y="1593"/>
                    <a:ext cx="392" cy="340"/>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Freeform 15"/>
                  <p:cNvSpPr>
                    <a:spLocks/>
                  </p:cNvSpPr>
                  <p:nvPr/>
                </p:nvSpPr>
                <p:spPr bwMode="auto">
                  <a:xfrm>
                    <a:off x="2412" y="1929"/>
                    <a:ext cx="151" cy="558"/>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Freeform 16"/>
                  <p:cNvSpPr>
                    <a:spLocks/>
                  </p:cNvSpPr>
                  <p:nvPr/>
                </p:nvSpPr>
                <p:spPr bwMode="auto">
                  <a:xfrm>
                    <a:off x="1907" y="1589"/>
                    <a:ext cx="392" cy="253"/>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Freeform 17"/>
                  <p:cNvSpPr>
                    <a:spLocks/>
                  </p:cNvSpPr>
                  <p:nvPr/>
                </p:nvSpPr>
                <p:spPr bwMode="auto">
                  <a:xfrm>
                    <a:off x="2094" y="930"/>
                    <a:ext cx="238" cy="386"/>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069" name="Picture 1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0" name="Picture 19"/>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1" name="Picture 2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2" name="Picture 2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3" name="Picture 2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4" name="Picture 2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5" name="Picture 2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6" name="Picture 2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48" name="Group 26"/>
              <p:cNvGrpSpPr>
                <a:grpSpLocks/>
              </p:cNvGrpSpPr>
              <p:nvPr userDrawn="1"/>
            </p:nvGrpSpPr>
            <p:grpSpPr bwMode="auto">
              <a:xfrm>
                <a:off x="4944" y="1008"/>
                <a:ext cx="522" cy="2967"/>
                <a:chOff x="4944" y="1008"/>
                <a:chExt cx="522" cy="2967"/>
              </a:xfrm>
            </p:grpSpPr>
            <p:pic>
              <p:nvPicPr>
                <p:cNvPr id="1049" name="Picture 2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1" name="Picture 29"/>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3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3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4" name="Picture 3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5" name="Picture 3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6" name="Picture 3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7" name="Picture 3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8" name="Picture 3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9" name="Picture 3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0" name="Picture 3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 name="Picture 39"/>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2" name="Picture 4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3" name="Picture 4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4" name="Picture 4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5" name="Picture 4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6" name="Picture 4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7" name="Picture 45"/>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036"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3" name="Freeform 47"/>
            <p:cNvSpPr>
              <a:spLocks/>
            </p:cNvSpPr>
            <p:nvPr/>
          </p:nvSpPr>
          <p:spPr bwMode="auto">
            <a:xfrm>
              <a:off x="5001" y="3060"/>
              <a:ext cx="768" cy="1260"/>
            </a:xfrm>
            <a:custGeom>
              <a:avLst/>
              <a:gdLst>
                <a:gd name="T0" fmla="*/ 0 w 768"/>
                <a:gd name="T1" fmla="*/ 1260 h 1260"/>
                <a:gd name="T2" fmla="*/ 0 w 768"/>
                <a:gd name="T3" fmla="*/ 1134 h 1260"/>
                <a:gd name="T4" fmla="*/ 210 w 768"/>
                <a:gd name="T5" fmla="*/ 1032 h 1260"/>
                <a:gd name="T6" fmla="*/ 324 w 768"/>
                <a:gd name="T7" fmla="*/ 918 h 1260"/>
                <a:gd name="T8" fmla="*/ 414 w 768"/>
                <a:gd name="T9" fmla="*/ 714 h 1260"/>
                <a:gd name="T10" fmla="*/ 450 w 768"/>
                <a:gd name="T11" fmla="*/ 456 h 1260"/>
                <a:gd name="T12" fmla="*/ 438 w 768"/>
                <a:gd name="T13" fmla="*/ 258 h 1260"/>
                <a:gd name="T14" fmla="*/ 684 w 768"/>
                <a:gd name="T15" fmla="*/ 0 h 1260"/>
                <a:gd name="T16" fmla="*/ 768 w 768"/>
                <a:gd name="T17" fmla="*/ 18 h 1260"/>
                <a:gd name="T18" fmla="*/ 768 w 768"/>
                <a:gd name="T19" fmla="*/ 1254 h 1260"/>
                <a:gd name="T20" fmla="*/ 0 w 768"/>
                <a:gd name="T21" fmla="*/ 1260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9504" name="Freeform 48"/>
            <p:cNvSpPr>
              <a:spLocks/>
            </p:cNvSpPr>
            <p:nvPr/>
          </p:nvSpPr>
          <p:spPr bwMode="auto">
            <a:xfrm>
              <a:off x="4994" y="1775"/>
              <a:ext cx="776" cy="2543"/>
            </a:xfrm>
            <a:custGeom>
              <a:avLst/>
              <a:gdLst>
                <a:gd name="T0" fmla="*/ 550 w 776"/>
                <a:gd name="T1" fmla="*/ 115 h 2543"/>
                <a:gd name="T2" fmla="*/ 460 w 776"/>
                <a:gd name="T3" fmla="*/ 529 h 2543"/>
                <a:gd name="T4" fmla="*/ 298 w 776"/>
                <a:gd name="T5" fmla="*/ 925 h 2543"/>
                <a:gd name="T6" fmla="*/ 76 w 776"/>
                <a:gd name="T7" fmla="*/ 1267 h 2543"/>
                <a:gd name="T8" fmla="*/ 4 w 776"/>
                <a:gd name="T9" fmla="*/ 1339 h 2543"/>
                <a:gd name="T10" fmla="*/ 100 w 776"/>
                <a:gd name="T11" fmla="*/ 1351 h 2543"/>
                <a:gd name="T12" fmla="*/ 286 w 776"/>
                <a:gd name="T13" fmla="*/ 1399 h 2543"/>
                <a:gd name="T14" fmla="*/ 394 w 776"/>
                <a:gd name="T15" fmla="*/ 1525 h 2543"/>
                <a:gd name="T16" fmla="*/ 478 w 776"/>
                <a:gd name="T17" fmla="*/ 1705 h 2543"/>
                <a:gd name="T18" fmla="*/ 478 w 776"/>
                <a:gd name="T19" fmla="*/ 1969 h 2543"/>
                <a:gd name="T20" fmla="*/ 370 w 776"/>
                <a:gd name="T21" fmla="*/ 2263 h 2543"/>
                <a:gd name="T22" fmla="*/ 124 w 776"/>
                <a:gd name="T23" fmla="*/ 2479 h 2543"/>
                <a:gd name="T24" fmla="*/ 22 w 776"/>
                <a:gd name="T25" fmla="*/ 2515 h 2543"/>
                <a:gd name="T26" fmla="*/ 196 w 776"/>
                <a:gd name="T27" fmla="*/ 2533 h 2543"/>
                <a:gd name="T28" fmla="*/ 388 w 776"/>
                <a:gd name="T29" fmla="*/ 2455 h 2543"/>
                <a:gd name="T30" fmla="*/ 502 w 776"/>
                <a:gd name="T31" fmla="*/ 2299 h 2543"/>
                <a:gd name="T32" fmla="*/ 598 w 776"/>
                <a:gd name="T33" fmla="*/ 2197 h 2543"/>
                <a:gd name="T34" fmla="*/ 694 w 776"/>
                <a:gd name="T35" fmla="*/ 2197 h 2543"/>
                <a:gd name="T36" fmla="*/ 742 w 776"/>
                <a:gd name="T37" fmla="*/ 2230 h 2543"/>
                <a:gd name="T38" fmla="*/ 712 w 776"/>
                <a:gd name="T39" fmla="*/ 2137 h 2543"/>
                <a:gd name="T40" fmla="*/ 664 w 776"/>
                <a:gd name="T41" fmla="*/ 1807 h 2543"/>
                <a:gd name="T42" fmla="*/ 670 w 776"/>
                <a:gd name="T43" fmla="*/ 1561 h 2543"/>
                <a:gd name="T44" fmla="*/ 718 w 776"/>
                <a:gd name="T45" fmla="*/ 1393 h 2543"/>
                <a:gd name="T46" fmla="*/ 748 w 776"/>
                <a:gd name="T47" fmla="*/ 1219 h 2543"/>
                <a:gd name="T48" fmla="*/ 550 w 776"/>
                <a:gd name="T49" fmla="*/ 115 h 2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39"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5"/>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5"/>
              <a:srcRect/>
              <a:tile tx="0" ty="0" sx="100000" sy="100000" flip="none" algn="tl"/>
            </a:blip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09" name="Freeform 53"/>
            <p:cNvSpPr>
              <a:spLocks/>
            </p:cNvSpPr>
            <p:nvPr/>
          </p:nvSpPr>
          <p:spPr bwMode="auto">
            <a:xfrm>
              <a:off x="5004" y="1"/>
              <a:ext cx="189"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Lst>
              <a:ahLst/>
              <a:cxnLst>
                <a:cxn ang="0">
                  <a:pos x="T0" y="T1"/>
                </a:cxn>
                <a:cxn ang="0">
                  <a:pos x="T2" y="T3"/>
                </a:cxn>
                <a:cxn ang="0">
                  <a:pos x="T4" y="T5"/>
                </a:cxn>
                <a:cxn ang="0">
                  <a:pos x="T6" y="T7"/>
                </a:cxn>
                <a:cxn ang="0">
                  <a:pos x="T8" y="T9"/>
                </a:cxn>
                <a:cxn ang="0">
                  <a:pos x="T10" y="T11"/>
                </a:cxn>
                <a:cxn ang="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4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kumimoji="1" lang="en-US"/>
            </a:p>
          </p:txBody>
        </p:sp>
        <p:sp>
          <p:nvSpPr>
            <p:cNvPr id="19511" name="Freeform 55"/>
            <p:cNvSpPr>
              <a:spLocks/>
            </p:cNvSpPr>
            <p:nvPr/>
          </p:nvSpPr>
          <p:spPr bwMode="auto">
            <a:xfrm>
              <a:off x="5013" y="3924"/>
              <a:ext cx="734" cy="390"/>
            </a:xfrm>
            <a:custGeom>
              <a:avLst/>
              <a:gdLst>
                <a:gd name="T0" fmla="*/ 1 w 692"/>
                <a:gd name="T1" fmla="*/ 357 h 378"/>
                <a:gd name="T2" fmla="*/ 109 w 692"/>
                <a:gd name="T3" fmla="*/ 341 h 378"/>
                <a:gd name="T4" fmla="*/ 241 w 692"/>
                <a:gd name="T5" fmla="*/ 305 h 378"/>
                <a:gd name="T6" fmla="*/ 353 w 692"/>
                <a:gd name="T7" fmla="*/ 209 h 378"/>
                <a:gd name="T8" fmla="*/ 429 w 692"/>
                <a:gd name="T9" fmla="*/ 89 h 378"/>
                <a:gd name="T10" fmla="*/ 493 w 692"/>
                <a:gd name="T11" fmla="*/ 17 h 378"/>
                <a:gd name="T12" fmla="*/ 577 w 692"/>
                <a:gd name="T13" fmla="*/ 1 h 378"/>
                <a:gd name="T14" fmla="*/ 629 w 692"/>
                <a:gd name="T15" fmla="*/ 21 h 378"/>
                <a:gd name="T16" fmla="*/ 673 w 692"/>
                <a:gd name="T17" fmla="*/ 65 h 378"/>
                <a:gd name="T18" fmla="*/ 673 w 692"/>
                <a:gd name="T19" fmla="*/ 137 h 378"/>
                <a:gd name="T20" fmla="*/ 561 w 692"/>
                <a:gd name="T21" fmla="*/ 225 h 378"/>
                <a:gd name="T22" fmla="*/ 425 w 692"/>
                <a:gd name="T23" fmla="*/ 297 h 378"/>
                <a:gd name="T24" fmla="*/ 245 w 692"/>
                <a:gd name="T25" fmla="*/ 357 h 378"/>
                <a:gd name="T26" fmla="*/ 113 w 692"/>
                <a:gd name="T27" fmla="*/ 377 h 378"/>
                <a:gd name="T28" fmla="*/ 1 w 692"/>
                <a:gd name="T29" fmla="*/ 35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1046" name="AutoShape 56"/>
            <p:cNvSpPr>
              <a:spLocks noChangeArrowheads="1"/>
            </p:cNvSpPr>
            <p:nvPr/>
          </p:nvSpPr>
          <p:spPr bwMode="hidden">
            <a:xfrm rot="5400000">
              <a:off x="2724" y="2089"/>
              <a:ext cx="4320" cy="142"/>
            </a:xfrm>
            <a:custGeom>
              <a:avLst/>
              <a:gdLst>
                <a:gd name="T0" fmla="*/ 852 w 21600"/>
                <a:gd name="T1" fmla="*/ 0 h 21600"/>
                <a:gd name="T2" fmla="*/ 432 w 21600"/>
                <a:gd name="T3" fmla="*/ 1 h 21600"/>
                <a:gd name="T4" fmla="*/ 12 w 21600"/>
                <a:gd name="T5" fmla="*/ 0 h 21600"/>
                <a:gd name="T6" fmla="*/ 432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n-US"/>
            </a:p>
          </p:txBody>
        </p:sp>
      </p:grpSp>
      <p:sp>
        <p:nvSpPr>
          <p:cNvPr id="1027" name="Rectangle 57"/>
          <p:cNvSpPr>
            <a:spLocks noGrp="1" noChangeArrowheads="1"/>
          </p:cNvSpPr>
          <p:nvPr>
            <p:ph type="title"/>
          </p:nvPr>
        </p:nvSpPr>
        <p:spPr bwMode="auto">
          <a:xfrm>
            <a:off x="219075" y="227013"/>
            <a:ext cx="74771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58"/>
          <p:cNvSpPr>
            <a:spLocks noGrp="1" noChangeArrowheads="1"/>
          </p:cNvSpPr>
          <p:nvPr>
            <p:ph type="body" idx="1"/>
          </p:nvPr>
        </p:nvSpPr>
        <p:spPr bwMode="auto">
          <a:xfrm>
            <a:off x="263525" y="1598613"/>
            <a:ext cx="7386638"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515" name="Rectangle 59"/>
          <p:cNvSpPr>
            <a:spLocks noGrp="1" noChangeArrowheads="1"/>
          </p:cNvSpPr>
          <p:nvPr>
            <p:ph type="dt" sz="half" idx="2"/>
          </p:nvPr>
        </p:nvSpPr>
        <p:spPr bwMode="auto">
          <a:xfrm>
            <a:off x="301625" y="6242050"/>
            <a:ext cx="1782763"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9516" name="Rectangle 60"/>
          <p:cNvSpPr>
            <a:spLocks noGrp="1" noChangeArrowheads="1"/>
          </p:cNvSpPr>
          <p:nvPr>
            <p:ph type="ftr" sz="quarter" idx="3"/>
          </p:nvPr>
        </p:nvSpPr>
        <p:spPr bwMode="auto">
          <a:xfrm>
            <a:off x="2257425" y="6248400"/>
            <a:ext cx="34559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19517" name="Rectangle 61"/>
          <p:cNvSpPr>
            <a:spLocks noGrp="1" noChangeArrowheads="1"/>
          </p:cNvSpPr>
          <p:nvPr>
            <p:ph type="sldNum" sz="quarter" idx="4"/>
          </p:nvPr>
        </p:nvSpPr>
        <p:spPr bwMode="auto">
          <a:xfrm>
            <a:off x="5867400" y="6248400"/>
            <a:ext cx="175577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773F3BEF-7191-49FD-B92E-A0A28DE2E7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anose="020B0604020202020204" pitchFamily="34" charset="0"/>
        </a:defRPr>
      </a:lvl2pPr>
      <a:lvl3pPr algn="l" rtl="0" eaLnBrk="0" fontAlgn="base" hangingPunct="0">
        <a:spcBef>
          <a:spcPct val="0"/>
        </a:spcBef>
        <a:spcAft>
          <a:spcPct val="0"/>
        </a:spcAft>
        <a:defRPr sz="4000">
          <a:solidFill>
            <a:schemeClr val="tx2"/>
          </a:solidFill>
          <a:latin typeface="Arial" panose="020B0604020202020204" pitchFamily="34" charset="0"/>
        </a:defRPr>
      </a:lvl3pPr>
      <a:lvl4pPr algn="l" rtl="0" eaLnBrk="0" fontAlgn="base" hangingPunct="0">
        <a:spcBef>
          <a:spcPct val="0"/>
        </a:spcBef>
        <a:spcAft>
          <a:spcPct val="0"/>
        </a:spcAft>
        <a:defRPr sz="4000">
          <a:solidFill>
            <a:schemeClr val="tx2"/>
          </a:solidFill>
          <a:latin typeface="Arial" panose="020B0604020202020204" pitchFamily="34" charset="0"/>
        </a:defRPr>
      </a:lvl4pPr>
      <a:lvl5pPr algn="l" rtl="0" eaLnBrk="0" fontAlgn="base" hangingPunct="0">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Blip>
          <a:blip r:embed="rId16"/>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7"/>
        </a:buBlip>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70000"/>
        <a:buBlip>
          <a:blip r:embed="rId18"/>
        </a:buBlip>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438400"/>
            <a:ext cx="8772525" cy="2363788"/>
          </a:xfrm>
        </p:spPr>
        <p:txBody>
          <a:bodyPr/>
          <a:lstStyle/>
          <a:p>
            <a:pPr eaLnBrk="1" hangingPunct="1">
              <a:defRPr/>
            </a:pPr>
            <a:r>
              <a:rPr lang="en-US" sz="4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a:t>
            </a:r>
            <a:br>
              <a:rPr lang="en-US" sz="4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 ĐỜI SỐNG</a:t>
            </a:r>
            <a:endParaRPr lang="en-US" sz="4800" b="1" dirty="0">
              <a:solidFill>
                <a:srgbClr val="FFFFFF"/>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14288"/>
            <a:ext cx="9144000" cy="566737"/>
          </a:xfrm>
        </p:spPr>
        <p:txBody>
          <a:bodyP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VÀ ĐỜI SỐNG</a:t>
            </a:r>
          </a:p>
        </p:txBody>
      </p:sp>
      <p:sp>
        <p:nvSpPr>
          <p:cNvPr id="9" name="Rectangle 2"/>
          <p:cNvSpPr txBox="1">
            <a:spLocks noChangeArrowheads="1"/>
          </p:cNvSpPr>
          <p:nvPr/>
        </p:nvSpPr>
        <p:spPr bwMode="auto">
          <a:xfrm>
            <a:off x="1676400" y="563563"/>
            <a:ext cx="58674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I.VAI TRÒ CỦA BẢN ĐỒ</a:t>
            </a:r>
          </a:p>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đời</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sống</a:t>
            </a:r>
            <a:endPar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1905000" y="1447800"/>
            <a:ext cx="7239000" cy="461963"/>
          </a:xfrm>
          <a:prstGeom prst="rect">
            <a:avLst/>
          </a:prstGeom>
          <a:noFill/>
        </p:spPr>
        <p:txBody>
          <a:bodyPr>
            <a:spAutoFit/>
          </a:bodyPr>
          <a:lstStyle/>
          <a:p>
            <a:pPr algn="ctr">
              <a:defRPr/>
            </a:pPr>
            <a:r>
              <a:rPr lang="en-US" sz="2400" b="1" i="1" dirty="0" err="1">
                <a:solidFill>
                  <a:srgbClr val="002060"/>
                </a:solidFill>
                <a:cs typeface="Arial" panose="020B0604020202020204" pitchFamily="34" charset="0"/>
              </a:rPr>
              <a:t>Bản</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đồ</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chỉ</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đường</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hiện</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đại</a:t>
            </a:r>
            <a:r>
              <a:rPr lang="en-US" sz="2400" b="1" i="1" dirty="0">
                <a:solidFill>
                  <a:srgbClr val="002060"/>
                </a:solidFill>
                <a:cs typeface="Arial" panose="020B0604020202020204" pitchFamily="34" charset="0"/>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9638" y="2314575"/>
            <a:ext cx="2244725"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3838575"/>
            <a:ext cx="35814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6188" y="1909763"/>
            <a:ext cx="2970212"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14288"/>
            <a:ext cx="9144000" cy="566737"/>
          </a:xfrm>
        </p:spPr>
        <p:txBody>
          <a:bodyP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VÀ ĐỜI SỐNG</a:t>
            </a:r>
          </a:p>
        </p:txBody>
      </p:sp>
      <p:sp>
        <p:nvSpPr>
          <p:cNvPr id="9" name="Rectangle 2"/>
          <p:cNvSpPr txBox="1">
            <a:spLocks noChangeArrowheads="1"/>
          </p:cNvSpPr>
          <p:nvPr/>
        </p:nvSpPr>
        <p:spPr bwMode="auto">
          <a:xfrm>
            <a:off x="1676400" y="563563"/>
            <a:ext cx="58674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I.VAI TRÒ CỦA BẢN ĐỒ</a:t>
            </a:r>
          </a:p>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đời</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sống</a:t>
            </a:r>
            <a:endPar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1905000" y="1447800"/>
            <a:ext cx="7239000" cy="461963"/>
          </a:xfrm>
          <a:prstGeom prst="rect">
            <a:avLst/>
          </a:prstGeom>
          <a:noFill/>
        </p:spPr>
        <p:txBody>
          <a:bodyPr>
            <a:spAutoFit/>
          </a:bodyPr>
          <a:lstStyle/>
          <a:p>
            <a:pPr algn="ctr">
              <a:defRPr/>
            </a:pPr>
            <a:r>
              <a:rPr lang="en-US" sz="2400" b="1" i="1" dirty="0" err="1">
                <a:solidFill>
                  <a:srgbClr val="002060"/>
                </a:solidFill>
                <a:cs typeface="Arial" panose="020B0604020202020204" pitchFamily="34" charset="0"/>
              </a:rPr>
              <a:t>Sử</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dụng</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bản</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đồ</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xây</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dựng</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phương</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án</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tác</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chiến</a:t>
            </a:r>
            <a:endParaRPr lang="en-US" sz="2400" b="1" i="1" dirty="0">
              <a:solidFill>
                <a:srgbClr val="002060"/>
              </a:solidFill>
              <a:cs typeface="Arial" panose="020B0604020202020204" pitchFamily="34" charset="0"/>
            </a:endParaRPr>
          </a:p>
        </p:txBody>
      </p:sp>
      <p:grpSp>
        <p:nvGrpSpPr>
          <p:cNvPr id="7" name="Group 6"/>
          <p:cNvGrpSpPr>
            <a:grpSpLocks/>
          </p:cNvGrpSpPr>
          <p:nvPr/>
        </p:nvGrpSpPr>
        <p:grpSpPr bwMode="auto">
          <a:xfrm>
            <a:off x="1785938" y="2162175"/>
            <a:ext cx="7358062" cy="3019425"/>
            <a:chOff x="1785258" y="2162628"/>
            <a:chExt cx="7358743" cy="3018972"/>
          </a:xfrm>
        </p:grpSpPr>
        <p:pic>
          <p:nvPicPr>
            <p:cNvPr id="2" name="Picture 1"/>
            <p:cNvPicPr>
              <a:picLocks noChangeAspect="1"/>
            </p:cNvPicPr>
            <p:nvPr/>
          </p:nvPicPr>
          <p:blipFill>
            <a:blip r:embed="rId2"/>
            <a:stretch>
              <a:fillRect/>
            </a:stretch>
          </p:blipFill>
          <p:spPr>
            <a:xfrm>
              <a:off x="1785258" y="2183263"/>
              <a:ext cx="3875446" cy="2998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5662292" y="2162628"/>
              <a:ext cx="3481709" cy="30189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14288"/>
            <a:ext cx="9144000" cy="566737"/>
          </a:xfrm>
        </p:spPr>
        <p:txBody>
          <a:bodyP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VÀ ĐỜI SỐNG</a:t>
            </a:r>
          </a:p>
        </p:txBody>
      </p:sp>
      <p:sp>
        <p:nvSpPr>
          <p:cNvPr id="9" name="Rectangle 2"/>
          <p:cNvSpPr txBox="1">
            <a:spLocks noChangeArrowheads="1"/>
          </p:cNvSpPr>
          <p:nvPr/>
        </p:nvSpPr>
        <p:spPr bwMode="auto">
          <a:xfrm>
            <a:off x="1676400" y="563563"/>
            <a:ext cx="58674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I.VAI TRÒ CỦA BẢN ĐỒ</a:t>
            </a:r>
          </a:p>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đời</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sống</a:t>
            </a:r>
            <a:endPar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1817688" y="1709738"/>
            <a:ext cx="7239000" cy="3970318"/>
          </a:xfrm>
          <a:prstGeom prst="rect">
            <a:avLst/>
          </a:prstGeom>
          <a:noFill/>
        </p:spPr>
        <p:txBody>
          <a:bodyPr>
            <a:spAutoFit/>
          </a:bodyPr>
          <a:lstStyle/>
          <a:p>
            <a:pPr algn="just">
              <a:defRPr/>
            </a:pPr>
            <a:r>
              <a:rPr lang="en-US" sz="3600" b="1" i="1" dirty="0" err="1">
                <a:solidFill>
                  <a:srgbClr val="002060"/>
                </a:solidFill>
                <a:cs typeface="Arial" panose="020B0604020202020204" pitchFamily="34" charset="0"/>
              </a:rPr>
              <a:t>Bản</a:t>
            </a:r>
            <a:r>
              <a:rPr lang="en-US" sz="3600" b="1" i="1" dirty="0">
                <a:solidFill>
                  <a:srgbClr val="002060"/>
                </a:solidFill>
                <a:cs typeface="Arial" panose="020B0604020202020204" pitchFamily="34" charset="0"/>
              </a:rPr>
              <a:t> </a:t>
            </a:r>
            <a:r>
              <a:rPr lang="en-US" sz="3600" b="1" i="1" dirty="0" err="1">
                <a:solidFill>
                  <a:srgbClr val="002060"/>
                </a:solidFill>
                <a:cs typeface="Arial" panose="020B0604020202020204" pitchFamily="34" charset="0"/>
              </a:rPr>
              <a:t>đồ</a:t>
            </a:r>
            <a:r>
              <a:rPr lang="en-US" sz="3600" b="1" i="1" dirty="0">
                <a:solidFill>
                  <a:srgbClr val="002060"/>
                </a:solidFill>
                <a:cs typeface="Arial" panose="020B0604020202020204" pitchFamily="34" charset="0"/>
              </a:rPr>
              <a:t> </a:t>
            </a:r>
            <a:r>
              <a:rPr lang="en-US" sz="3600" b="1" i="1" dirty="0" err="1">
                <a:solidFill>
                  <a:srgbClr val="002060"/>
                </a:solidFill>
                <a:cs typeface="Arial" panose="020B0604020202020204" pitchFamily="34" charset="0"/>
              </a:rPr>
              <a:t>là</a:t>
            </a:r>
            <a:r>
              <a:rPr lang="en-US" sz="3600" b="1" i="1" dirty="0">
                <a:solidFill>
                  <a:srgbClr val="002060"/>
                </a:solidFill>
                <a:cs typeface="Arial" panose="020B0604020202020204" pitchFamily="34" charset="0"/>
              </a:rPr>
              <a:t> </a:t>
            </a:r>
            <a:r>
              <a:rPr lang="en-US" sz="3600" b="1" i="1" dirty="0" err="1">
                <a:solidFill>
                  <a:srgbClr val="002060"/>
                </a:solidFill>
                <a:cs typeface="Arial" panose="020B0604020202020204" pitchFamily="34" charset="0"/>
              </a:rPr>
              <a:t>phương</a:t>
            </a:r>
            <a:r>
              <a:rPr lang="en-US" sz="3600" b="1" i="1" dirty="0">
                <a:solidFill>
                  <a:srgbClr val="002060"/>
                </a:solidFill>
                <a:cs typeface="Arial" panose="020B0604020202020204" pitchFamily="34" charset="0"/>
              </a:rPr>
              <a:t> </a:t>
            </a:r>
            <a:r>
              <a:rPr lang="en-US" sz="3600" b="1" i="1" dirty="0" err="1">
                <a:solidFill>
                  <a:srgbClr val="002060"/>
                </a:solidFill>
                <a:cs typeface="Arial" panose="020B0604020202020204" pitchFamily="34" charset="0"/>
              </a:rPr>
              <a:t>tiện</a:t>
            </a:r>
            <a:r>
              <a:rPr lang="en-US" sz="3600" b="1" i="1" dirty="0">
                <a:solidFill>
                  <a:srgbClr val="002060"/>
                </a:solidFill>
                <a:cs typeface="Arial" panose="020B0604020202020204" pitchFamily="34" charset="0"/>
              </a:rPr>
              <a:t> </a:t>
            </a:r>
            <a:r>
              <a:rPr lang="en-US" sz="3600" b="1" i="1" dirty="0" err="1">
                <a:solidFill>
                  <a:srgbClr val="002060"/>
                </a:solidFill>
                <a:cs typeface="Arial" panose="020B0604020202020204" pitchFamily="34" charset="0"/>
              </a:rPr>
              <a:t>được</a:t>
            </a:r>
            <a:r>
              <a:rPr lang="en-US" sz="3600" b="1" i="1" dirty="0">
                <a:solidFill>
                  <a:srgbClr val="002060"/>
                </a:solidFill>
                <a:cs typeface="Arial" panose="020B0604020202020204" pitchFamily="34" charset="0"/>
              </a:rPr>
              <a:t> </a:t>
            </a:r>
            <a:r>
              <a:rPr lang="en-US" sz="3600" b="1" i="1" dirty="0" err="1">
                <a:solidFill>
                  <a:srgbClr val="002060"/>
                </a:solidFill>
                <a:cs typeface="Arial" panose="020B0604020202020204" pitchFamily="34" charset="0"/>
              </a:rPr>
              <a:t>sử</a:t>
            </a:r>
            <a:r>
              <a:rPr lang="en-US" sz="3600" b="1" i="1" dirty="0">
                <a:solidFill>
                  <a:srgbClr val="002060"/>
                </a:solidFill>
                <a:cs typeface="Arial" panose="020B0604020202020204" pitchFamily="34" charset="0"/>
              </a:rPr>
              <a:t> </a:t>
            </a:r>
            <a:r>
              <a:rPr lang="en-US" sz="3600" b="1" i="1" dirty="0" err="1">
                <a:solidFill>
                  <a:srgbClr val="002060"/>
                </a:solidFill>
                <a:cs typeface="Arial" panose="020B0604020202020204" pitchFamily="34" charset="0"/>
              </a:rPr>
              <a:t>dụng</a:t>
            </a:r>
            <a:r>
              <a:rPr lang="en-US" sz="3600" b="1" i="1" dirty="0">
                <a:solidFill>
                  <a:srgbClr val="002060"/>
                </a:solidFill>
                <a:cs typeface="Arial" panose="020B0604020202020204" pitchFamily="34" charset="0"/>
              </a:rPr>
              <a:t> </a:t>
            </a:r>
            <a:r>
              <a:rPr lang="en-US" sz="3600" b="1" i="1" dirty="0" err="1">
                <a:solidFill>
                  <a:srgbClr val="002060"/>
                </a:solidFill>
                <a:cs typeface="Arial" panose="020B0604020202020204" pitchFamily="34" charset="0"/>
              </a:rPr>
              <a:t>rộng</a:t>
            </a:r>
            <a:r>
              <a:rPr lang="en-US" sz="3600" b="1" i="1" dirty="0">
                <a:solidFill>
                  <a:srgbClr val="002060"/>
                </a:solidFill>
                <a:cs typeface="Arial" panose="020B0604020202020204" pitchFamily="34" charset="0"/>
              </a:rPr>
              <a:t> </a:t>
            </a:r>
            <a:r>
              <a:rPr lang="en-US" sz="3600" b="1" i="1" dirty="0" err="1">
                <a:solidFill>
                  <a:srgbClr val="002060"/>
                </a:solidFill>
                <a:cs typeface="Arial" panose="020B0604020202020204" pitchFamily="34" charset="0"/>
              </a:rPr>
              <a:t>rãi</a:t>
            </a:r>
            <a:r>
              <a:rPr lang="en-US" sz="3600" b="1" i="1" dirty="0">
                <a:solidFill>
                  <a:srgbClr val="002060"/>
                </a:solidFill>
                <a:cs typeface="Arial" panose="020B0604020202020204" pitchFamily="34" charset="0"/>
              </a:rPr>
              <a:t> </a:t>
            </a:r>
            <a:r>
              <a:rPr lang="en-US" sz="3600" b="1" i="1" dirty="0" err="1">
                <a:solidFill>
                  <a:srgbClr val="002060"/>
                </a:solidFill>
                <a:cs typeface="Arial" panose="020B0604020202020204" pitchFamily="34" charset="0"/>
              </a:rPr>
              <a:t>trong</a:t>
            </a:r>
            <a:r>
              <a:rPr lang="en-US" sz="3600" b="1" i="1" dirty="0">
                <a:solidFill>
                  <a:srgbClr val="002060"/>
                </a:solidFill>
                <a:cs typeface="Arial" panose="020B0604020202020204" pitchFamily="34" charset="0"/>
              </a:rPr>
              <a:t> </a:t>
            </a:r>
            <a:r>
              <a:rPr lang="en-US" sz="3600" b="1" i="1" dirty="0" err="1">
                <a:solidFill>
                  <a:srgbClr val="002060"/>
                </a:solidFill>
                <a:cs typeface="Arial" panose="020B0604020202020204" pitchFamily="34" charset="0"/>
              </a:rPr>
              <a:t>đời</a:t>
            </a:r>
            <a:r>
              <a:rPr lang="en-US" sz="3600" b="1" i="1" dirty="0">
                <a:solidFill>
                  <a:srgbClr val="002060"/>
                </a:solidFill>
                <a:cs typeface="Arial" panose="020B0604020202020204" pitchFamily="34" charset="0"/>
              </a:rPr>
              <a:t> </a:t>
            </a:r>
            <a:r>
              <a:rPr lang="en-US" sz="3600" b="1" i="1" dirty="0" err="1">
                <a:solidFill>
                  <a:srgbClr val="002060"/>
                </a:solidFill>
                <a:cs typeface="Arial" panose="020B0604020202020204" pitchFamily="34" charset="0"/>
              </a:rPr>
              <a:t>sống</a:t>
            </a:r>
            <a:r>
              <a:rPr lang="en-US" sz="3600" b="1" i="1" dirty="0">
                <a:solidFill>
                  <a:srgbClr val="002060"/>
                </a:solidFill>
                <a:cs typeface="Arial" panose="020B0604020202020204" pitchFamily="34" charset="0"/>
              </a:rPr>
              <a:t> </a:t>
            </a:r>
            <a:r>
              <a:rPr lang="en-US" sz="3600" b="1" i="1" dirty="0" err="1">
                <a:solidFill>
                  <a:srgbClr val="002060"/>
                </a:solidFill>
                <a:cs typeface="Arial" panose="020B0604020202020204" pitchFamily="34" charset="0"/>
              </a:rPr>
              <a:t>hằng</a:t>
            </a:r>
            <a:r>
              <a:rPr lang="en-US" sz="3600" b="1" i="1" dirty="0">
                <a:solidFill>
                  <a:srgbClr val="002060"/>
                </a:solidFill>
                <a:cs typeface="Arial" panose="020B0604020202020204" pitchFamily="34" charset="0"/>
              </a:rPr>
              <a:t> </a:t>
            </a:r>
            <a:r>
              <a:rPr lang="en-US" sz="3600" b="1" i="1" dirty="0" err="1">
                <a:solidFill>
                  <a:srgbClr val="002060"/>
                </a:solidFill>
                <a:cs typeface="Arial" panose="020B0604020202020204" pitchFamily="34" charset="0"/>
              </a:rPr>
              <a:t>ngày</a:t>
            </a:r>
            <a:endParaRPr lang="en-US" sz="3600" b="1" i="1" dirty="0">
              <a:solidFill>
                <a:srgbClr val="002060"/>
              </a:solidFill>
              <a:cs typeface="Arial" panose="020B0604020202020204" pitchFamily="34" charset="0"/>
            </a:endParaRPr>
          </a:p>
          <a:p>
            <a:pPr marL="342900" indent="-342900" algn="just">
              <a:buFontTx/>
              <a:buChar char="-"/>
              <a:defRPr/>
            </a:pPr>
            <a:r>
              <a:rPr lang="en-US" sz="3600" b="1" i="1" dirty="0" err="1">
                <a:solidFill>
                  <a:schemeClr val="accent4">
                    <a:lumMod val="90000"/>
                    <a:lumOff val="10000"/>
                  </a:schemeClr>
                </a:solidFill>
                <a:cs typeface="Arial" panose="020B0604020202020204" pitchFamily="34" charset="0"/>
              </a:rPr>
              <a:t>Bảng</a:t>
            </a:r>
            <a:r>
              <a:rPr lang="en-US" sz="3600" b="1" i="1" dirty="0">
                <a:solidFill>
                  <a:schemeClr val="accent4">
                    <a:lumMod val="90000"/>
                    <a:lumOff val="10000"/>
                  </a:schemeClr>
                </a:solidFill>
                <a:cs typeface="Arial" panose="020B0604020202020204" pitchFamily="34" charset="0"/>
              </a:rPr>
              <a:t> </a:t>
            </a:r>
            <a:r>
              <a:rPr lang="en-US" sz="3600" b="1" i="1" dirty="0" err="1">
                <a:solidFill>
                  <a:schemeClr val="accent4">
                    <a:lumMod val="90000"/>
                    <a:lumOff val="10000"/>
                  </a:schemeClr>
                </a:solidFill>
                <a:cs typeface="Arial" panose="020B0604020202020204" pitchFamily="34" charset="0"/>
              </a:rPr>
              <a:t>chỉ</a:t>
            </a:r>
            <a:r>
              <a:rPr lang="en-US" sz="3600" b="1" i="1" dirty="0">
                <a:solidFill>
                  <a:schemeClr val="accent4">
                    <a:lumMod val="90000"/>
                    <a:lumOff val="10000"/>
                  </a:schemeClr>
                </a:solidFill>
                <a:cs typeface="Arial" panose="020B0604020202020204" pitchFamily="34" charset="0"/>
              </a:rPr>
              <a:t> </a:t>
            </a:r>
            <a:r>
              <a:rPr lang="en-US" sz="3600" b="1" i="1" dirty="0" err="1">
                <a:solidFill>
                  <a:schemeClr val="accent4">
                    <a:lumMod val="90000"/>
                    <a:lumOff val="10000"/>
                  </a:schemeClr>
                </a:solidFill>
                <a:cs typeface="Arial" panose="020B0604020202020204" pitchFamily="34" charset="0"/>
              </a:rPr>
              <a:t>đường</a:t>
            </a:r>
            <a:endParaRPr lang="en-US" sz="3600" b="1" i="1" dirty="0">
              <a:solidFill>
                <a:schemeClr val="accent4">
                  <a:lumMod val="90000"/>
                  <a:lumOff val="10000"/>
                </a:schemeClr>
              </a:solidFill>
              <a:cs typeface="Arial" panose="020B0604020202020204" pitchFamily="34" charset="0"/>
            </a:endParaRPr>
          </a:p>
          <a:p>
            <a:pPr marL="342900" indent="-342900" algn="just">
              <a:buFontTx/>
              <a:buChar char="-"/>
              <a:defRPr/>
            </a:pPr>
            <a:r>
              <a:rPr lang="en-US" sz="3600" b="1" i="1" dirty="0" err="1">
                <a:solidFill>
                  <a:schemeClr val="accent4">
                    <a:lumMod val="90000"/>
                    <a:lumOff val="10000"/>
                  </a:schemeClr>
                </a:solidFill>
                <a:cs typeface="Arial" panose="020B0604020202020204" pitchFamily="34" charset="0"/>
              </a:rPr>
              <a:t>Phục</a:t>
            </a:r>
            <a:r>
              <a:rPr lang="en-US" sz="3600" b="1" i="1" dirty="0">
                <a:solidFill>
                  <a:schemeClr val="accent4">
                    <a:lumMod val="90000"/>
                    <a:lumOff val="10000"/>
                  </a:schemeClr>
                </a:solidFill>
                <a:cs typeface="Arial" panose="020B0604020202020204" pitchFamily="34" charset="0"/>
              </a:rPr>
              <a:t> </a:t>
            </a:r>
            <a:r>
              <a:rPr lang="en-US" sz="3600" b="1" i="1" dirty="0" err="1">
                <a:solidFill>
                  <a:schemeClr val="accent4">
                    <a:lumMod val="90000"/>
                    <a:lumOff val="10000"/>
                  </a:schemeClr>
                </a:solidFill>
                <a:cs typeface="Arial" panose="020B0604020202020204" pitchFamily="34" charset="0"/>
              </a:rPr>
              <a:t>vụ</a:t>
            </a:r>
            <a:r>
              <a:rPr lang="en-US" sz="3600" b="1" i="1" dirty="0">
                <a:solidFill>
                  <a:schemeClr val="accent4">
                    <a:lumMod val="90000"/>
                    <a:lumOff val="10000"/>
                  </a:schemeClr>
                </a:solidFill>
                <a:cs typeface="Arial" panose="020B0604020202020204" pitchFamily="34" charset="0"/>
              </a:rPr>
              <a:t> </a:t>
            </a:r>
            <a:r>
              <a:rPr lang="en-US" sz="3600" b="1" i="1" dirty="0" err="1">
                <a:solidFill>
                  <a:schemeClr val="accent4">
                    <a:lumMod val="90000"/>
                    <a:lumOff val="10000"/>
                  </a:schemeClr>
                </a:solidFill>
                <a:cs typeface="Arial" panose="020B0604020202020204" pitchFamily="34" charset="0"/>
              </a:rPr>
              <a:t>trong</a:t>
            </a:r>
            <a:r>
              <a:rPr lang="en-US" sz="3600" b="1" i="1" dirty="0">
                <a:solidFill>
                  <a:schemeClr val="accent4">
                    <a:lumMod val="90000"/>
                    <a:lumOff val="10000"/>
                  </a:schemeClr>
                </a:solidFill>
                <a:cs typeface="Arial" panose="020B0604020202020204" pitchFamily="34" charset="0"/>
              </a:rPr>
              <a:t> </a:t>
            </a:r>
            <a:r>
              <a:rPr lang="en-US" sz="3600" b="1" i="1" dirty="0" err="1">
                <a:solidFill>
                  <a:schemeClr val="accent4">
                    <a:lumMod val="90000"/>
                    <a:lumOff val="10000"/>
                  </a:schemeClr>
                </a:solidFill>
                <a:cs typeface="Arial" panose="020B0604020202020204" pitchFamily="34" charset="0"/>
              </a:rPr>
              <a:t>các</a:t>
            </a:r>
            <a:r>
              <a:rPr lang="en-US" sz="3600" b="1" i="1" dirty="0">
                <a:solidFill>
                  <a:schemeClr val="accent4">
                    <a:lumMod val="90000"/>
                    <a:lumOff val="10000"/>
                  </a:schemeClr>
                </a:solidFill>
                <a:cs typeface="Arial" panose="020B0604020202020204" pitchFamily="34" charset="0"/>
              </a:rPr>
              <a:t> </a:t>
            </a:r>
            <a:r>
              <a:rPr lang="en-US" sz="3600" b="1" i="1" dirty="0" err="1">
                <a:solidFill>
                  <a:schemeClr val="accent4">
                    <a:lumMod val="90000"/>
                    <a:lumOff val="10000"/>
                  </a:schemeClr>
                </a:solidFill>
                <a:cs typeface="Arial" panose="020B0604020202020204" pitchFamily="34" charset="0"/>
              </a:rPr>
              <a:t>ngành</a:t>
            </a:r>
            <a:r>
              <a:rPr lang="en-US" sz="3600" b="1" i="1" dirty="0">
                <a:solidFill>
                  <a:schemeClr val="accent4">
                    <a:lumMod val="90000"/>
                    <a:lumOff val="10000"/>
                  </a:schemeClr>
                </a:solidFill>
                <a:cs typeface="Arial" panose="020B0604020202020204" pitchFamily="34" charset="0"/>
              </a:rPr>
              <a:t> </a:t>
            </a:r>
            <a:r>
              <a:rPr lang="en-US" sz="3600" b="1" i="1" dirty="0" err="1">
                <a:solidFill>
                  <a:schemeClr val="accent4">
                    <a:lumMod val="90000"/>
                    <a:lumOff val="10000"/>
                  </a:schemeClr>
                </a:solidFill>
                <a:cs typeface="Arial" panose="020B0604020202020204" pitchFamily="34" charset="0"/>
              </a:rPr>
              <a:t>sản</a:t>
            </a:r>
            <a:r>
              <a:rPr lang="en-US" sz="3600" b="1" i="1" dirty="0">
                <a:solidFill>
                  <a:schemeClr val="accent4">
                    <a:lumMod val="90000"/>
                    <a:lumOff val="10000"/>
                  </a:schemeClr>
                </a:solidFill>
                <a:cs typeface="Arial" panose="020B0604020202020204" pitchFamily="34" charset="0"/>
              </a:rPr>
              <a:t> </a:t>
            </a:r>
            <a:r>
              <a:rPr lang="en-US" sz="3600" b="1" i="1" dirty="0" err="1">
                <a:solidFill>
                  <a:schemeClr val="accent4">
                    <a:lumMod val="90000"/>
                    <a:lumOff val="10000"/>
                  </a:schemeClr>
                </a:solidFill>
                <a:cs typeface="Arial" panose="020B0604020202020204" pitchFamily="34" charset="0"/>
              </a:rPr>
              <a:t>xuất</a:t>
            </a:r>
            <a:endParaRPr lang="en-US" sz="3600" b="1" i="1" dirty="0">
              <a:solidFill>
                <a:schemeClr val="accent4">
                  <a:lumMod val="90000"/>
                  <a:lumOff val="10000"/>
                </a:schemeClr>
              </a:solidFill>
              <a:cs typeface="Arial" panose="020B0604020202020204" pitchFamily="34" charset="0"/>
            </a:endParaRPr>
          </a:p>
          <a:p>
            <a:pPr marL="342900" indent="-342900" algn="just">
              <a:buFontTx/>
              <a:buChar char="-"/>
              <a:defRPr/>
            </a:pPr>
            <a:r>
              <a:rPr lang="en-US" sz="3600" b="1" i="1" dirty="0" err="1">
                <a:solidFill>
                  <a:schemeClr val="accent4">
                    <a:lumMod val="90000"/>
                    <a:lumOff val="10000"/>
                  </a:schemeClr>
                </a:solidFill>
                <a:cs typeface="Arial" panose="020B0604020202020204" pitchFamily="34" charset="0"/>
              </a:rPr>
              <a:t>Phục</a:t>
            </a:r>
            <a:r>
              <a:rPr lang="en-US" sz="3600" b="1" i="1" dirty="0">
                <a:solidFill>
                  <a:schemeClr val="accent4">
                    <a:lumMod val="90000"/>
                    <a:lumOff val="10000"/>
                  </a:schemeClr>
                </a:solidFill>
                <a:cs typeface="Arial" panose="020B0604020202020204" pitchFamily="34" charset="0"/>
              </a:rPr>
              <a:t> </a:t>
            </a:r>
            <a:r>
              <a:rPr lang="en-US" sz="3600" b="1" i="1" dirty="0" err="1">
                <a:solidFill>
                  <a:schemeClr val="accent4">
                    <a:lumMod val="90000"/>
                    <a:lumOff val="10000"/>
                  </a:schemeClr>
                </a:solidFill>
                <a:cs typeface="Arial" panose="020B0604020202020204" pitchFamily="34" charset="0"/>
              </a:rPr>
              <a:t>vụ</a:t>
            </a:r>
            <a:r>
              <a:rPr lang="en-US" sz="3600" b="1" i="1" dirty="0">
                <a:solidFill>
                  <a:schemeClr val="accent4">
                    <a:lumMod val="90000"/>
                    <a:lumOff val="10000"/>
                  </a:schemeClr>
                </a:solidFill>
                <a:cs typeface="Arial" panose="020B0604020202020204" pitchFamily="34" charset="0"/>
              </a:rPr>
              <a:t> </a:t>
            </a:r>
            <a:r>
              <a:rPr lang="en-US" sz="3600" b="1" i="1" dirty="0" err="1">
                <a:solidFill>
                  <a:schemeClr val="accent4">
                    <a:lumMod val="90000"/>
                    <a:lumOff val="10000"/>
                  </a:schemeClr>
                </a:solidFill>
                <a:cs typeface="Arial" panose="020B0604020202020204" pitchFamily="34" charset="0"/>
              </a:rPr>
              <a:t>trong</a:t>
            </a:r>
            <a:r>
              <a:rPr lang="en-US" sz="3600" b="1" i="1" dirty="0">
                <a:solidFill>
                  <a:schemeClr val="accent4">
                    <a:lumMod val="90000"/>
                    <a:lumOff val="10000"/>
                  </a:schemeClr>
                </a:solidFill>
                <a:cs typeface="Arial" panose="020B0604020202020204" pitchFamily="34" charset="0"/>
              </a:rPr>
              <a:t> </a:t>
            </a:r>
            <a:r>
              <a:rPr lang="en-US" sz="3600" b="1" i="1" dirty="0" err="1">
                <a:solidFill>
                  <a:schemeClr val="accent4">
                    <a:lumMod val="90000"/>
                    <a:lumOff val="10000"/>
                  </a:schemeClr>
                </a:solidFill>
                <a:cs typeface="Arial" panose="020B0604020202020204" pitchFamily="34" charset="0"/>
              </a:rPr>
              <a:t>quân</a:t>
            </a:r>
            <a:r>
              <a:rPr lang="en-US" sz="3600" b="1" i="1" dirty="0">
                <a:solidFill>
                  <a:schemeClr val="accent4">
                    <a:lumMod val="90000"/>
                    <a:lumOff val="10000"/>
                  </a:schemeClr>
                </a:solidFill>
                <a:cs typeface="Arial" panose="020B0604020202020204" pitchFamily="34" charset="0"/>
              </a:rPr>
              <a:t> </a:t>
            </a:r>
            <a:r>
              <a:rPr lang="en-US" sz="3600" b="1" i="1" dirty="0" err="1">
                <a:solidFill>
                  <a:schemeClr val="accent4">
                    <a:lumMod val="90000"/>
                    <a:lumOff val="10000"/>
                  </a:schemeClr>
                </a:solidFill>
                <a:cs typeface="Arial" panose="020B0604020202020204" pitchFamily="34" charset="0"/>
              </a:rPr>
              <a:t>sự</a:t>
            </a:r>
            <a:endParaRPr lang="en-US" sz="3600" b="1" i="1" dirty="0">
              <a:solidFill>
                <a:schemeClr val="accent4">
                  <a:lumMod val="90000"/>
                  <a:lumOff val="10000"/>
                </a:schemeClr>
              </a:solidFill>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14288"/>
            <a:ext cx="9144000" cy="566737"/>
          </a:xfrm>
        </p:spPr>
        <p:txBody>
          <a:bodyP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VÀ ĐỜI SỐNG</a:t>
            </a:r>
          </a:p>
        </p:txBody>
      </p:sp>
      <p:sp>
        <p:nvSpPr>
          <p:cNvPr id="9" name="Rectangle 2"/>
          <p:cNvSpPr txBox="1">
            <a:spLocks noChangeArrowheads="1"/>
          </p:cNvSpPr>
          <p:nvPr/>
        </p:nvSpPr>
        <p:spPr bwMode="auto">
          <a:xfrm>
            <a:off x="1676400" y="563563"/>
            <a:ext cx="7380288"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 MỘT SỐ LƯU Ý KHI SỬ DỤNG BẢN ĐỒ, ATLAT TRONG HỌC TẬP</a:t>
            </a:r>
          </a:p>
        </p:txBody>
      </p:sp>
      <p:sp>
        <p:nvSpPr>
          <p:cNvPr id="5" name="TextBox 4"/>
          <p:cNvSpPr txBox="1"/>
          <p:nvPr/>
        </p:nvSpPr>
        <p:spPr>
          <a:xfrm>
            <a:off x="1890712" y="1676400"/>
            <a:ext cx="7151688" cy="1569660"/>
          </a:xfrm>
          <a:prstGeom prst="rect">
            <a:avLst/>
          </a:prstGeom>
          <a:noFill/>
        </p:spPr>
        <p:txBody>
          <a:bodyPr wrap="square">
            <a:spAutoFit/>
          </a:bodyPr>
          <a:lstStyle/>
          <a:p>
            <a:pPr algn="just">
              <a:defRPr/>
            </a:pP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Chọn</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bản</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đồ</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phù</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hợp</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với</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nội</a:t>
            </a:r>
            <a:r>
              <a:rPr lang="en-US" sz="3200" b="1" i="1" dirty="0">
                <a:solidFill>
                  <a:srgbClr val="002060"/>
                </a:solidFill>
                <a:cs typeface="Arial" panose="020B0604020202020204" pitchFamily="34" charset="0"/>
              </a:rPr>
              <a:t> dung (</a:t>
            </a:r>
            <a:r>
              <a:rPr lang="en-US" sz="3200" b="1" i="1" dirty="0" err="1">
                <a:solidFill>
                  <a:srgbClr val="002060"/>
                </a:solidFill>
                <a:cs typeface="Arial" panose="020B0604020202020204" pitchFamily="34" charset="0"/>
              </a:rPr>
              <a:t>mục</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đích</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cần</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tìm</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hiểu</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học</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tập</a:t>
            </a:r>
            <a:r>
              <a:rPr lang="en-US" sz="3200" b="1" i="1" dirty="0">
                <a:solidFill>
                  <a:srgbClr val="002060"/>
                </a:solidFill>
                <a:cs typeface="Arial" panose="020B0604020202020204" pitchFamily="34" charset="0"/>
              </a:rPr>
              <a:t>).</a:t>
            </a:r>
          </a:p>
        </p:txBody>
      </p:sp>
    </p:spTree>
    <p:extLst>
      <p:ext uri="{BB962C8B-B14F-4D97-AF65-F5344CB8AC3E}">
        <p14:creationId xmlns:p14="http://schemas.microsoft.com/office/powerpoint/2010/main" val="2270423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14288"/>
            <a:ext cx="9144000" cy="566737"/>
          </a:xfrm>
        </p:spPr>
        <p:txBody>
          <a:bodyP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VÀ ĐỜI SỐNG</a:t>
            </a:r>
          </a:p>
        </p:txBody>
      </p:sp>
      <p:sp>
        <p:nvSpPr>
          <p:cNvPr id="9" name="Rectangle 2"/>
          <p:cNvSpPr txBox="1">
            <a:spLocks noChangeArrowheads="1"/>
          </p:cNvSpPr>
          <p:nvPr/>
        </p:nvSpPr>
        <p:spPr bwMode="auto">
          <a:xfrm>
            <a:off x="1676400" y="563563"/>
            <a:ext cx="7380288"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 MỘT SỐ LƯU Ý KHI SỬ DỤNG BẢN ĐỒ, ATLAT TRONG HỌC TẬP</a:t>
            </a:r>
          </a:p>
        </p:txBody>
      </p:sp>
      <p:sp>
        <p:nvSpPr>
          <p:cNvPr id="5" name="TextBox 4"/>
          <p:cNvSpPr txBox="1"/>
          <p:nvPr/>
        </p:nvSpPr>
        <p:spPr>
          <a:xfrm>
            <a:off x="1752600" y="1447800"/>
            <a:ext cx="7304088" cy="1569660"/>
          </a:xfrm>
          <a:prstGeom prst="rect">
            <a:avLst/>
          </a:prstGeom>
          <a:noFill/>
        </p:spPr>
        <p:txBody>
          <a:bodyPr wrap="square">
            <a:spAutoFit/>
          </a:bodyPr>
          <a:lstStyle/>
          <a:p>
            <a:pPr marL="57150" algn="just">
              <a:defRPr/>
            </a:pPr>
            <a:r>
              <a:rPr lang="en-US" sz="3200" b="1" i="1" dirty="0">
                <a:solidFill>
                  <a:srgbClr val="00003E"/>
                </a:solidFill>
                <a:cs typeface="Arial" panose="020B0604020202020204" pitchFamily="34" charset="0"/>
              </a:rPr>
              <a:t>- </a:t>
            </a:r>
            <a:r>
              <a:rPr lang="en-US" sz="3200" b="1" i="1" dirty="0" err="1">
                <a:solidFill>
                  <a:srgbClr val="00003E"/>
                </a:solidFill>
                <a:cs typeface="Arial" panose="020B0604020202020204" pitchFamily="34" charset="0"/>
              </a:rPr>
              <a:t>Xác</a:t>
            </a:r>
            <a:r>
              <a:rPr lang="en-US" sz="3200" b="1" i="1" dirty="0">
                <a:solidFill>
                  <a:srgbClr val="00003E"/>
                </a:solidFill>
                <a:cs typeface="Arial" panose="020B0604020202020204" pitchFamily="34" charset="0"/>
              </a:rPr>
              <a:t> </a:t>
            </a:r>
            <a:r>
              <a:rPr lang="en-US" sz="3200" b="1" i="1" dirty="0" err="1">
                <a:solidFill>
                  <a:srgbClr val="00003E"/>
                </a:solidFill>
                <a:cs typeface="Arial" panose="020B0604020202020204" pitchFamily="34" charset="0"/>
              </a:rPr>
              <a:t>định</a:t>
            </a:r>
            <a:r>
              <a:rPr lang="en-US" sz="3200" b="1" i="1" dirty="0">
                <a:solidFill>
                  <a:srgbClr val="00003E"/>
                </a:solidFill>
                <a:cs typeface="Arial" panose="020B0604020202020204" pitchFamily="34" charset="0"/>
              </a:rPr>
              <a:t> </a:t>
            </a:r>
            <a:r>
              <a:rPr lang="en-US" sz="3200" b="1" i="1" dirty="0" err="1">
                <a:solidFill>
                  <a:srgbClr val="00003E"/>
                </a:solidFill>
                <a:cs typeface="Arial" panose="020B0604020202020204" pitchFamily="34" charset="0"/>
              </a:rPr>
              <a:t>phương</a:t>
            </a:r>
            <a:r>
              <a:rPr lang="en-US" sz="3200" b="1" i="1" dirty="0">
                <a:solidFill>
                  <a:srgbClr val="00003E"/>
                </a:solidFill>
                <a:cs typeface="Arial" panose="020B0604020202020204" pitchFamily="34" charset="0"/>
              </a:rPr>
              <a:t> </a:t>
            </a:r>
            <a:r>
              <a:rPr lang="en-US" sz="3200" b="1" i="1" dirty="0" err="1">
                <a:solidFill>
                  <a:srgbClr val="00003E"/>
                </a:solidFill>
                <a:cs typeface="Arial" panose="020B0604020202020204" pitchFamily="34" charset="0"/>
              </a:rPr>
              <a:t>hướng</a:t>
            </a:r>
            <a:r>
              <a:rPr lang="en-US" sz="3200" b="1" i="1" dirty="0">
                <a:solidFill>
                  <a:srgbClr val="00003E"/>
                </a:solidFill>
                <a:cs typeface="Arial" panose="020B0604020202020204" pitchFamily="34" charset="0"/>
              </a:rPr>
              <a:t> </a:t>
            </a:r>
            <a:r>
              <a:rPr lang="en-US" sz="3200" b="1" i="1" dirty="0" err="1">
                <a:solidFill>
                  <a:srgbClr val="00003E"/>
                </a:solidFill>
                <a:cs typeface="Arial" panose="020B0604020202020204" pitchFamily="34" charset="0"/>
              </a:rPr>
              <a:t>trên</a:t>
            </a:r>
            <a:r>
              <a:rPr lang="en-US" sz="3200" b="1" i="1" dirty="0">
                <a:solidFill>
                  <a:srgbClr val="00003E"/>
                </a:solidFill>
                <a:cs typeface="Arial" panose="020B0604020202020204" pitchFamily="34" charset="0"/>
              </a:rPr>
              <a:t> </a:t>
            </a:r>
            <a:r>
              <a:rPr lang="en-US" sz="3200" b="1" i="1" dirty="0" err="1">
                <a:solidFill>
                  <a:srgbClr val="00003E"/>
                </a:solidFill>
                <a:cs typeface="Arial" panose="020B0604020202020204" pitchFamily="34" charset="0"/>
              </a:rPr>
              <a:t>bản</a:t>
            </a:r>
            <a:r>
              <a:rPr lang="en-US" sz="3200" b="1" i="1" dirty="0">
                <a:solidFill>
                  <a:srgbClr val="00003E"/>
                </a:solidFill>
                <a:cs typeface="Arial" panose="020B0604020202020204" pitchFamily="34" charset="0"/>
              </a:rPr>
              <a:t> </a:t>
            </a:r>
            <a:r>
              <a:rPr lang="en-US" sz="3200" b="1" i="1" dirty="0" err="1">
                <a:solidFill>
                  <a:srgbClr val="00003E"/>
                </a:solidFill>
                <a:cs typeface="Arial" panose="020B0604020202020204" pitchFamily="34" charset="0"/>
              </a:rPr>
              <a:t>đồ</a:t>
            </a:r>
            <a:r>
              <a:rPr lang="en-US" sz="3200" b="1" i="1" dirty="0">
                <a:solidFill>
                  <a:srgbClr val="00003E"/>
                </a:solidFill>
                <a:cs typeface="Arial" panose="020B0604020202020204" pitchFamily="34" charset="0"/>
              </a:rPr>
              <a:t> </a:t>
            </a:r>
            <a:r>
              <a:rPr lang="en-US" sz="3200" b="1" i="1" dirty="0" err="1">
                <a:solidFill>
                  <a:srgbClr val="00003E"/>
                </a:solidFill>
                <a:cs typeface="Arial" panose="020B0604020202020204" pitchFamily="34" charset="0"/>
              </a:rPr>
              <a:t>dựa</a:t>
            </a:r>
            <a:r>
              <a:rPr lang="en-US" sz="3200" b="1" i="1" dirty="0">
                <a:solidFill>
                  <a:srgbClr val="00003E"/>
                </a:solidFill>
                <a:cs typeface="Arial" panose="020B0604020202020204" pitchFamily="34" charset="0"/>
              </a:rPr>
              <a:t> </a:t>
            </a:r>
            <a:r>
              <a:rPr lang="en-US" sz="3200" b="1" i="1" dirty="0" err="1">
                <a:solidFill>
                  <a:srgbClr val="00003E"/>
                </a:solidFill>
                <a:cs typeface="Arial" panose="020B0604020202020204" pitchFamily="34" charset="0"/>
              </a:rPr>
              <a:t>vào</a:t>
            </a:r>
            <a:r>
              <a:rPr lang="en-US" sz="3200" b="1" i="1" dirty="0">
                <a:solidFill>
                  <a:srgbClr val="00003E"/>
                </a:solidFill>
                <a:cs typeface="Arial" panose="020B0604020202020204" pitchFamily="34" charset="0"/>
              </a:rPr>
              <a:t> </a:t>
            </a:r>
            <a:r>
              <a:rPr lang="en-US" sz="3200" b="1" i="1" dirty="0" err="1">
                <a:solidFill>
                  <a:srgbClr val="00003E"/>
                </a:solidFill>
                <a:cs typeface="Arial" panose="020B0604020202020204" pitchFamily="34" charset="0"/>
              </a:rPr>
              <a:t>đường</a:t>
            </a:r>
            <a:r>
              <a:rPr lang="en-US" sz="3200" b="1" i="1" dirty="0">
                <a:solidFill>
                  <a:srgbClr val="00003E"/>
                </a:solidFill>
                <a:cs typeface="Arial" panose="020B0604020202020204" pitchFamily="34" charset="0"/>
              </a:rPr>
              <a:t> </a:t>
            </a:r>
            <a:r>
              <a:rPr lang="en-US" sz="3200" b="1" i="1" dirty="0" err="1">
                <a:solidFill>
                  <a:srgbClr val="00003E"/>
                </a:solidFill>
                <a:cs typeface="Arial" panose="020B0604020202020204" pitchFamily="34" charset="0"/>
              </a:rPr>
              <a:t>kinh</a:t>
            </a:r>
            <a:r>
              <a:rPr lang="en-US" sz="3200" b="1" i="1" dirty="0">
                <a:solidFill>
                  <a:srgbClr val="00003E"/>
                </a:solidFill>
                <a:cs typeface="Arial" panose="020B0604020202020204" pitchFamily="34" charset="0"/>
              </a:rPr>
              <a:t> </a:t>
            </a:r>
            <a:r>
              <a:rPr lang="en-US" sz="3200" b="1" i="1" dirty="0" err="1">
                <a:solidFill>
                  <a:srgbClr val="00003E"/>
                </a:solidFill>
                <a:cs typeface="Arial" panose="020B0604020202020204" pitchFamily="34" charset="0"/>
              </a:rPr>
              <a:t>tuyến</a:t>
            </a:r>
            <a:r>
              <a:rPr lang="en-US" sz="3200" b="1" i="1" dirty="0">
                <a:solidFill>
                  <a:srgbClr val="00003E"/>
                </a:solidFill>
                <a:cs typeface="Arial" panose="020B0604020202020204" pitchFamily="34" charset="0"/>
              </a:rPr>
              <a:t>, </a:t>
            </a:r>
            <a:r>
              <a:rPr lang="en-US" sz="3200" b="1" i="1" dirty="0" err="1">
                <a:solidFill>
                  <a:srgbClr val="00003E"/>
                </a:solidFill>
                <a:cs typeface="Arial" panose="020B0604020202020204" pitchFamily="34" charset="0"/>
              </a:rPr>
              <a:t>vĩ</a:t>
            </a:r>
            <a:r>
              <a:rPr lang="en-US" sz="3200" b="1" i="1" dirty="0">
                <a:solidFill>
                  <a:srgbClr val="00003E"/>
                </a:solidFill>
                <a:cs typeface="Arial" panose="020B0604020202020204" pitchFamily="34" charset="0"/>
              </a:rPr>
              <a:t> </a:t>
            </a:r>
            <a:r>
              <a:rPr lang="en-US" sz="3200" b="1" i="1" dirty="0" err="1">
                <a:solidFill>
                  <a:srgbClr val="00003E"/>
                </a:solidFill>
                <a:cs typeface="Arial" panose="020B0604020202020204" pitchFamily="34" charset="0"/>
              </a:rPr>
              <a:t>tuyến</a:t>
            </a:r>
            <a:endParaRPr lang="en-US" sz="3200" b="1" i="1" dirty="0">
              <a:solidFill>
                <a:srgbClr val="00003E"/>
              </a:solidFill>
              <a:cs typeface="Arial"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b="16507"/>
          <a:stretch>
            <a:fillRect/>
          </a:stretch>
        </p:blipFill>
        <p:spPr bwMode="auto">
          <a:xfrm>
            <a:off x="3047999" y="2514600"/>
            <a:ext cx="4937919" cy="418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698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6" descr="img008"/>
          <p:cNvPicPr>
            <a:picLocks noChangeAspect="1" noChangeArrowheads="1"/>
          </p:cNvPicPr>
          <p:nvPr/>
        </p:nvPicPr>
        <p:blipFill rotWithShape="1">
          <a:blip r:embed="rId2" cstate="print">
            <a:lum contrast="12000"/>
            <a:extLst>
              <a:ext uri="{28A0092B-C50C-407E-A947-70E740481C1C}">
                <a14:useLocalDpi xmlns:a14="http://schemas.microsoft.com/office/drawing/2010/main" val="0"/>
              </a:ext>
            </a:extLst>
          </a:blip>
          <a:srcRect l="8793" t="29487" r="8791"/>
          <a:stretch/>
        </p:blipFill>
        <p:spPr bwMode="auto">
          <a:xfrm>
            <a:off x="228600" y="152399"/>
            <a:ext cx="8458200" cy="6598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521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14288"/>
            <a:ext cx="9144000" cy="566737"/>
          </a:xfrm>
        </p:spPr>
        <p:txBody>
          <a:bodyP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VÀ ĐỜI SỐNG</a:t>
            </a:r>
          </a:p>
        </p:txBody>
      </p:sp>
      <p:sp>
        <p:nvSpPr>
          <p:cNvPr id="9" name="Rectangle 2"/>
          <p:cNvSpPr txBox="1">
            <a:spLocks noChangeArrowheads="1"/>
          </p:cNvSpPr>
          <p:nvPr/>
        </p:nvSpPr>
        <p:spPr bwMode="auto">
          <a:xfrm>
            <a:off x="1676400" y="563563"/>
            <a:ext cx="7380288"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 MỘT SỐ LƯU Ý KHI SỬ DỤNG BẢN ĐỒ, ATLAT TRONG HỌC TẬP</a:t>
            </a:r>
          </a:p>
        </p:txBody>
      </p:sp>
      <p:sp>
        <p:nvSpPr>
          <p:cNvPr id="5" name="TextBox 4"/>
          <p:cNvSpPr txBox="1"/>
          <p:nvPr/>
        </p:nvSpPr>
        <p:spPr>
          <a:xfrm>
            <a:off x="1752600" y="1447800"/>
            <a:ext cx="7304088" cy="3108543"/>
          </a:xfrm>
          <a:prstGeom prst="rect">
            <a:avLst/>
          </a:prstGeom>
          <a:noFill/>
        </p:spPr>
        <p:txBody>
          <a:bodyPr wrap="square">
            <a:spAutoFit/>
          </a:bodyPr>
          <a:lstStyle/>
          <a:p>
            <a:pPr algn="just">
              <a:defRPr/>
            </a:pPr>
            <a:r>
              <a:rPr lang="en-US" sz="2800" b="1" dirty="0">
                <a:solidFill>
                  <a:srgbClr val="002060"/>
                </a:solidFill>
                <a:cs typeface="Arial" panose="020B0604020202020204" pitchFamily="34" charset="0"/>
              </a:rPr>
              <a:t>- </a:t>
            </a:r>
            <a:r>
              <a:rPr lang="en-US" sz="2800" b="1" dirty="0" err="1">
                <a:solidFill>
                  <a:srgbClr val="002060"/>
                </a:solidFill>
                <a:cs typeface="Arial" panose="020B0604020202020204" pitchFamily="34" charset="0"/>
              </a:rPr>
              <a:t>Tìm</a:t>
            </a:r>
            <a:r>
              <a:rPr lang="en-US" sz="2800" b="1" dirty="0">
                <a:solidFill>
                  <a:srgbClr val="002060"/>
                </a:solidFill>
                <a:cs typeface="Arial" panose="020B0604020202020204" pitchFamily="34" charset="0"/>
              </a:rPr>
              <a:t> </a:t>
            </a:r>
            <a:r>
              <a:rPr lang="en-US" sz="2800" b="1" dirty="0" err="1">
                <a:solidFill>
                  <a:srgbClr val="002060"/>
                </a:solidFill>
                <a:cs typeface="Arial" panose="020B0604020202020204" pitchFamily="34" charset="0"/>
              </a:rPr>
              <a:t>hiểu</a:t>
            </a:r>
            <a:r>
              <a:rPr lang="en-US" sz="2800" b="1" dirty="0">
                <a:solidFill>
                  <a:srgbClr val="002060"/>
                </a:solidFill>
                <a:cs typeface="Arial" panose="020B0604020202020204" pitchFamily="34" charset="0"/>
              </a:rPr>
              <a:t> </a:t>
            </a:r>
            <a:r>
              <a:rPr lang="en-US" sz="2800" b="1" dirty="0" err="1">
                <a:solidFill>
                  <a:srgbClr val="002060"/>
                </a:solidFill>
                <a:cs typeface="Arial" panose="020B0604020202020204" pitchFamily="34" charset="0"/>
              </a:rPr>
              <a:t>tỉ</a:t>
            </a:r>
            <a:r>
              <a:rPr lang="en-US" sz="2800" b="1" dirty="0">
                <a:solidFill>
                  <a:srgbClr val="002060"/>
                </a:solidFill>
                <a:cs typeface="Arial" panose="020B0604020202020204" pitchFamily="34" charset="0"/>
              </a:rPr>
              <a:t> </a:t>
            </a:r>
            <a:r>
              <a:rPr lang="en-US" sz="2800" b="1" dirty="0" err="1">
                <a:solidFill>
                  <a:srgbClr val="002060"/>
                </a:solidFill>
                <a:cs typeface="Arial" panose="020B0604020202020204" pitchFamily="34" charset="0"/>
              </a:rPr>
              <a:t>lệ</a:t>
            </a:r>
            <a:r>
              <a:rPr lang="en-US" sz="2800" b="1" dirty="0">
                <a:solidFill>
                  <a:srgbClr val="002060"/>
                </a:solidFill>
                <a:cs typeface="Arial" panose="020B0604020202020204" pitchFamily="34" charset="0"/>
              </a:rPr>
              <a:t> </a:t>
            </a:r>
            <a:r>
              <a:rPr lang="en-US" sz="2800" b="1" dirty="0" err="1">
                <a:solidFill>
                  <a:srgbClr val="002060"/>
                </a:solidFill>
                <a:cs typeface="Arial" panose="020B0604020202020204" pitchFamily="34" charset="0"/>
              </a:rPr>
              <a:t>bản</a:t>
            </a:r>
            <a:r>
              <a:rPr lang="en-US" sz="2800" b="1" dirty="0">
                <a:solidFill>
                  <a:srgbClr val="002060"/>
                </a:solidFill>
                <a:cs typeface="Arial" panose="020B0604020202020204" pitchFamily="34" charset="0"/>
              </a:rPr>
              <a:t> </a:t>
            </a:r>
            <a:r>
              <a:rPr lang="en-US" sz="2800" b="1" dirty="0" err="1">
                <a:solidFill>
                  <a:srgbClr val="002060"/>
                </a:solidFill>
                <a:cs typeface="Arial" panose="020B0604020202020204" pitchFamily="34" charset="0"/>
              </a:rPr>
              <a:t>đồ</a:t>
            </a:r>
            <a:r>
              <a:rPr lang="en-US" sz="2800" b="1" dirty="0">
                <a:solidFill>
                  <a:srgbClr val="002060"/>
                </a:solidFill>
                <a:cs typeface="Arial" panose="020B0604020202020204" pitchFamily="34" charset="0"/>
              </a:rPr>
              <a:t> </a:t>
            </a:r>
            <a:r>
              <a:rPr lang="en-US" sz="2800" b="1" dirty="0" err="1">
                <a:solidFill>
                  <a:srgbClr val="002060"/>
                </a:solidFill>
                <a:cs typeface="Arial" panose="020B0604020202020204" pitchFamily="34" charset="0"/>
              </a:rPr>
              <a:t>và</a:t>
            </a:r>
            <a:r>
              <a:rPr lang="en-US" sz="2800" b="1" dirty="0">
                <a:solidFill>
                  <a:srgbClr val="002060"/>
                </a:solidFill>
                <a:cs typeface="Arial" panose="020B0604020202020204" pitchFamily="34" charset="0"/>
              </a:rPr>
              <a:t> </a:t>
            </a:r>
            <a:r>
              <a:rPr lang="en-US" sz="2800" b="1" dirty="0" err="1">
                <a:solidFill>
                  <a:srgbClr val="002060"/>
                </a:solidFill>
                <a:cs typeface="Arial" panose="020B0604020202020204" pitchFamily="34" charset="0"/>
              </a:rPr>
              <a:t>kí</a:t>
            </a:r>
            <a:r>
              <a:rPr lang="en-US" sz="2800" b="1" dirty="0">
                <a:solidFill>
                  <a:srgbClr val="002060"/>
                </a:solidFill>
                <a:cs typeface="Arial" panose="020B0604020202020204" pitchFamily="34" charset="0"/>
              </a:rPr>
              <a:t> </a:t>
            </a:r>
            <a:r>
              <a:rPr lang="en-US" sz="2800" b="1" dirty="0" err="1">
                <a:solidFill>
                  <a:srgbClr val="002060"/>
                </a:solidFill>
                <a:cs typeface="Arial" panose="020B0604020202020204" pitchFamily="34" charset="0"/>
              </a:rPr>
              <a:t>hiệu</a:t>
            </a:r>
            <a:r>
              <a:rPr lang="en-US" sz="2800" b="1" dirty="0">
                <a:solidFill>
                  <a:srgbClr val="002060"/>
                </a:solidFill>
                <a:cs typeface="Arial" panose="020B0604020202020204" pitchFamily="34" charset="0"/>
              </a:rPr>
              <a:t> </a:t>
            </a:r>
            <a:r>
              <a:rPr lang="en-US" sz="2800" b="1" dirty="0" err="1">
                <a:solidFill>
                  <a:srgbClr val="002060"/>
                </a:solidFill>
                <a:cs typeface="Arial" panose="020B0604020202020204" pitchFamily="34" charset="0"/>
              </a:rPr>
              <a:t>bản</a:t>
            </a:r>
            <a:r>
              <a:rPr lang="en-US" sz="2800" b="1" dirty="0">
                <a:solidFill>
                  <a:srgbClr val="002060"/>
                </a:solidFill>
                <a:cs typeface="Arial" panose="020B0604020202020204" pitchFamily="34" charset="0"/>
              </a:rPr>
              <a:t> </a:t>
            </a:r>
            <a:r>
              <a:rPr lang="en-US" sz="2800" b="1" dirty="0" err="1">
                <a:solidFill>
                  <a:srgbClr val="002060"/>
                </a:solidFill>
                <a:cs typeface="Arial" panose="020B0604020202020204" pitchFamily="34" charset="0"/>
              </a:rPr>
              <a:t>đồ</a:t>
            </a:r>
            <a:endParaRPr lang="en-US" sz="2800" b="1" dirty="0">
              <a:solidFill>
                <a:srgbClr val="002060"/>
              </a:solidFill>
              <a:cs typeface="Arial" panose="020B0604020202020204" pitchFamily="34" charset="0"/>
            </a:endParaRPr>
          </a:p>
          <a:p>
            <a:pPr algn="just">
              <a:defRPr/>
            </a:pP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Tỉ</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lệ</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bản</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đồ</a:t>
            </a:r>
            <a:r>
              <a:rPr lang="en-US" sz="2800" b="1" i="1" dirty="0">
                <a:solidFill>
                  <a:srgbClr val="FF0000"/>
                </a:solidFill>
                <a:cs typeface="Arial" panose="020B0604020202020204" pitchFamily="34" charset="0"/>
              </a:rPr>
              <a:t> </a:t>
            </a:r>
            <a:r>
              <a:rPr lang="en-US" sz="2800" b="1" i="1" dirty="0" err="1">
                <a:solidFill>
                  <a:srgbClr val="00003E"/>
                </a:solidFill>
                <a:cs typeface="Arial" panose="020B0604020202020204" pitchFamily="34" charset="0"/>
              </a:rPr>
              <a:t>chỉ</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rõ</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mức</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thu</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nhỏ</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của</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khoảng</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cách</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được</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vẽ</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trên</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bản</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đồ</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với</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thực</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tế</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trên</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mặt</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đất</a:t>
            </a:r>
            <a:r>
              <a:rPr lang="en-US" sz="2800" b="1" i="1" dirty="0">
                <a:solidFill>
                  <a:srgbClr val="00003E"/>
                </a:solidFill>
                <a:cs typeface="Arial" panose="020B0604020202020204" pitchFamily="34" charset="0"/>
              </a:rPr>
              <a:t>.</a:t>
            </a:r>
          </a:p>
          <a:p>
            <a:pPr algn="just">
              <a:defRPr/>
            </a:pP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Kí</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hiệu</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bản</a:t>
            </a:r>
            <a:r>
              <a:rPr lang="en-US" sz="2800" b="1" i="1" dirty="0">
                <a:solidFill>
                  <a:srgbClr val="FF0000"/>
                </a:solidFill>
                <a:cs typeface="Arial" panose="020B0604020202020204" pitchFamily="34" charset="0"/>
              </a:rPr>
              <a:t> </a:t>
            </a:r>
            <a:r>
              <a:rPr lang="en-US" sz="2800" b="1" i="1" dirty="0" err="1">
                <a:solidFill>
                  <a:srgbClr val="FF0000"/>
                </a:solidFill>
                <a:cs typeface="Arial" panose="020B0604020202020204" pitchFamily="34" charset="0"/>
              </a:rPr>
              <a:t>đồ</a:t>
            </a:r>
            <a:r>
              <a:rPr lang="en-US" sz="2800" b="1" i="1" dirty="0">
                <a:solidFill>
                  <a:srgbClr val="FF0000"/>
                </a:solidFill>
                <a:cs typeface="Arial" panose="020B0604020202020204" pitchFamily="34" charset="0"/>
              </a:rPr>
              <a:t> </a:t>
            </a:r>
            <a:r>
              <a:rPr lang="en-US" sz="2800" b="1" i="1" dirty="0" err="1">
                <a:solidFill>
                  <a:srgbClr val="00003E"/>
                </a:solidFill>
                <a:cs typeface="Arial" panose="020B0604020202020204" pitchFamily="34" charset="0"/>
              </a:rPr>
              <a:t>biểu</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hiện</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đặc</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điểm</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số</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lượng</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vị</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trí</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sự</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phân</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bố</a:t>
            </a:r>
            <a:r>
              <a:rPr lang="en-US" sz="2800" b="1" i="1" dirty="0">
                <a:solidFill>
                  <a:srgbClr val="00003E"/>
                </a:solidFill>
                <a:cs typeface="Arial" panose="020B0604020202020204" pitchFamily="34" charset="0"/>
              </a:rPr>
              <a:t> … </a:t>
            </a:r>
            <a:r>
              <a:rPr lang="en-US" sz="2800" b="1" i="1" dirty="0" err="1">
                <a:solidFill>
                  <a:srgbClr val="00003E"/>
                </a:solidFill>
                <a:cs typeface="Arial" panose="020B0604020202020204" pitchFamily="34" charset="0"/>
              </a:rPr>
              <a:t>các</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đối</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tượng</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trong</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không</a:t>
            </a:r>
            <a:r>
              <a:rPr lang="en-US" sz="2800" b="1" i="1" dirty="0">
                <a:solidFill>
                  <a:srgbClr val="00003E"/>
                </a:solidFill>
                <a:cs typeface="Arial" panose="020B0604020202020204" pitchFamily="34" charset="0"/>
              </a:rPr>
              <a:t> </a:t>
            </a:r>
            <a:r>
              <a:rPr lang="en-US" sz="2800" b="1" i="1" dirty="0" err="1">
                <a:solidFill>
                  <a:srgbClr val="00003E"/>
                </a:solidFill>
                <a:cs typeface="Arial" panose="020B0604020202020204" pitchFamily="34" charset="0"/>
              </a:rPr>
              <a:t>gian</a:t>
            </a:r>
            <a:endParaRPr lang="en-US" sz="2800" b="1" i="1" dirty="0">
              <a:solidFill>
                <a:srgbClr val="00003E"/>
              </a:solidFill>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918433820"/>
              </p:ext>
            </p:extLst>
          </p:nvPr>
        </p:nvGraphicFramePr>
        <p:xfrm>
          <a:off x="1905000" y="4419600"/>
          <a:ext cx="7151688" cy="231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6720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14288"/>
            <a:ext cx="9144000" cy="566737"/>
          </a:xfrm>
        </p:spPr>
        <p:txBody>
          <a:bodyP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VÀ ĐỜI SỐNG</a:t>
            </a:r>
          </a:p>
        </p:txBody>
      </p:sp>
      <p:sp>
        <p:nvSpPr>
          <p:cNvPr id="9" name="Rectangle 2"/>
          <p:cNvSpPr txBox="1">
            <a:spLocks noChangeArrowheads="1"/>
          </p:cNvSpPr>
          <p:nvPr/>
        </p:nvSpPr>
        <p:spPr bwMode="auto">
          <a:xfrm>
            <a:off x="1676400" y="563563"/>
            <a:ext cx="7380288"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 MỘT SỐ LƯU Ý KHI SỬ DỤNG BẢN ĐỒ, ATLAT TRONG HỌC TẬP</a:t>
            </a:r>
          </a:p>
        </p:txBody>
      </p:sp>
      <p:sp>
        <p:nvSpPr>
          <p:cNvPr id="5" name="TextBox 4"/>
          <p:cNvSpPr txBox="1"/>
          <p:nvPr/>
        </p:nvSpPr>
        <p:spPr>
          <a:xfrm>
            <a:off x="1890712" y="1676400"/>
            <a:ext cx="7151688" cy="1077218"/>
          </a:xfrm>
          <a:prstGeom prst="rect">
            <a:avLst/>
          </a:prstGeom>
          <a:noFill/>
        </p:spPr>
        <p:txBody>
          <a:bodyPr wrap="square">
            <a:spAutoFit/>
          </a:bodyPr>
          <a:lstStyle/>
          <a:p>
            <a:pPr algn="just">
              <a:defRPr/>
            </a:pP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Tìm</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hiểu</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mối</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quan</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hệ</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giữa</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các</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yếu</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tố</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địa</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lí</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trên</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bản</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đồ</a:t>
            </a:r>
            <a:r>
              <a:rPr lang="en-US" sz="3200" b="1" dirty="0">
                <a:solidFill>
                  <a:srgbClr val="002060"/>
                </a:solidFill>
                <a:cs typeface="Arial" panose="020B0604020202020204" pitchFamily="34" charset="0"/>
              </a:rPr>
              <a:t>.</a:t>
            </a:r>
          </a:p>
        </p:txBody>
      </p:sp>
    </p:spTree>
    <p:extLst>
      <p:ext uri="{BB962C8B-B14F-4D97-AF65-F5344CB8AC3E}">
        <p14:creationId xmlns:p14="http://schemas.microsoft.com/office/powerpoint/2010/main" val="1948780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752600"/>
            <a:ext cx="7162800" cy="1200150"/>
          </a:xfrm>
          <a:prstGeom prst="rect">
            <a:avLst/>
          </a:prstGeom>
          <a:noFill/>
          <a:ln>
            <a:noFill/>
          </a:ln>
        </p:spPr>
        <p:txBody>
          <a:bodyPr wrap="square">
            <a:spAutoFit/>
          </a:bodyPr>
          <a:lstStyle/>
          <a:p>
            <a:pPr algn="ctr">
              <a:defRPr/>
            </a:pPr>
            <a:r>
              <a:rPr lang="en-US" sz="7200" b="1" dirty="0">
                <a:solidFill>
                  <a:srgbClr val="002060"/>
                </a:solidFill>
                <a:effectLst>
                  <a:outerShdw blurRad="38100" dist="38100" dir="2700000" algn="tl">
                    <a:srgbClr val="000000">
                      <a:alpha val="43137"/>
                    </a:srgbClr>
                  </a:outerShdw>
                </a:effectLst>
                <a:cs typeface="Arial" panose="020B0604020202020204" pitchFamily="34" charset="0"/>
              </a:rPr>
              <a:t>AI NHANH HƠN</a:t>
            </a:r>
          </a:p>
        </p:txBody>
      </p:sp>
      <p:sp>
        <p:nvSpPr>
          <p:cNvPr id="8" name="Explosion 1 7"/>
          <p:cNvSpPr/>
          <p:nvPr/>
        </p:nvSpPr>
        <p:spPr>
          <a:xfrm>
            <a:off x="3810000" y="2957512"/>
            <a:ext cx="3048000" cy="2819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Điểm</a:t>
            </a:r>
            <a:r>
              <a:rPr lang="en-US" sz="36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10</a:t>
            </a:r>
          </a:p>
        </p:txBody>
      </p:sp>
    </p:spTree>
    <p:extLst>
      <p:ext uri="{BB962C8B-B14F-4D97-AF65-F5344CB8AC3E}">
        <p14:creationId xmlns:p14="http://schemas.microsoft.com/office/powerpoint/2010/main" val="337332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par>
                          <p:cTn id="37" fill="hold">
                            <p:stCondLst>
                              <p:cond delay="2000"/>
                            </p:stCondLst>
                            <p:childTnLst>
                              <p:par>
                                <p:cTn id="38" presetID="22" presetClass="emph" presetSubtype="0" repeatCount="indefinite" fill="hold" grpId="1" nodeType="afterEffect">
                                  <p:stCondLst>
                                    <p:cond delay="0"/>
                                  </p:stCondLst>
                                  <p:endCondLst>
                                    <p:cond evt="onNext" delay="0">
                                      <p:tgtEl>
                                        <p:sldTgt/>
                                      </p:tgtEl>
                                    </p:cond>
                                  </p:endCondLst>
                                  <p:childTnLst>
                                    <p:animClr clrSpc="hsl" dir="cw">
                                      <p:cBhvr override="childStyle">
                                        <p:cTn id="39" dur="500" fill="hold"/>
                                        <p:tgtEl>
                                          <p:spTgt spid="2"/>
                                        </p:tgtEl>
                                        <p:attrNameLst>
                                          <p:attrName>style.color</p:attrName>
                                        </p:attrNameLst>
                                      </p:cBhvr>
                                      <p:by>
                                        <p:hsl h="-7200000" s="0" l="0"/>
                                      </p:by>
                                    </p:animClr>
                                    <p:animClr clrSpc="hsl" dir="cw">
                                      <p:cBhvr>
                                        <p:cTn id="40" dur="500" fill="hold"/>
                                        <p:tgtEl>
                                          <p:spTgt spid="2"/>
                                        </p:tgtEl>
                                        <p:attrNameLst>
                                          <p:attrName>fillcolor</p:attrName>
                                        </p:attrNameLst>
                                      </p:cBhvr>
                                      <p:by>
                                        <p:hsl h="-7200000" s="0" l="0"/>
                                      </p:by>
                                    </p:animClr>
                                    <p:animClr clrSpc="hsl" dir="cw">
                                      <p:cBhvr>
                                        <p:cTn id="41" dur="500" fill="hold"/>
                                        <p:tgtEl>
                                          <p:spTgt spid="2"/>
                                        </p:tgtEl>
                                        <p:attrNameLst>
                                          <p:attrName>stroke.color</p:attrName>
                                        </p:attrNameLst>
                                      </p:cBhvr>
                                      <p:by>
                                        <p:hsl h="-7200000" s="0" l="0"/>
                                      </p:by>
                                    </p:animClr>
                                    <p:set>
                                      <p:cBhvr>
                                        <p:cTn id="42" dur="500" fill="hold"/>
                                        <p:tgtEl>
                                          <p:spTgt spid="2"/>
                                        </p:tgtEl>
                                        <p:attrNameLst>
                                          <p:attrName>fill.type</p:attrName>
                                        </p:attrNameLst>
                                      </p:cBhvr>
                                      <p:to>
                                        <p:strVal val="solid"/>
                                      </p:to>
                                    </p:set>
                                  </p:childTnLst>
                                </p:cTn>
                              </p:par>
                            </p:childTnLst>
                          </p:cTn>
                        </p:par>
                        <p:par>
                          <p:cTn id="43" fill="hold">
                            <p:stCondLst>
                              <p:cond delay="2500"/>
                            </p:stCondLst>
                            <p:childTnLst>
                              <p:par>
                                <p:cTn id="44" presetID="22" presetClass="emph" presetSubtype="0" repeatCount="indefinite" fill="hold" grpId="1" nodeType="afterEffect">
                                  <p:stCondLst>
                                    <p:cond delay="0"/>
                                  </p:stCondLst>
                                  <p:endCondLst>
                                    <p:cond evt="onNext" delay="0">
                                      <p:tgtEl>
                                        <p:sldTgt/>
                                      </p:tgtEl>
                                    </p:cond>
                                  </p:endCondLst>
                                  <p:childTnLst>
                                    <p:animClr clrSpc="hsl" dir="cw">
                                      <p:cBhvr override="childStyle">
                                        <p:cTn id="45" dur="500" fill="hold"/>
                                        <p:tgtEl>
                                          <p:spTgt spid="8"/>
                                        </p:tgtEl>
                                        <p:attrNameLst>
                                          <p:attrName>style.color</p:attrName>
                                        </p:attrNameLst>
                                      </p:cBhvr>
                                      <p:by>
                                        <p:hsl h="-7200000" s="0" l="0"/>
                                      </p:by>
                                    </p:animClr>
                                    <p:animClr clrSpc="hsl" dir="cw">
                                      <p:cBhvr>
                                        <p:cTn id="46" dur="500" fill="hold"/>
                                        <p:tgtEl>
                                          <p:spTgt spid="8"/>
                                        </p:tgtEl>
                                        <p:attrNameLst>
                                          <p:attrName>fillcolor</p:attrName>
                                        </p:attrNameLst>
                                      </p:cBhvr>
                                      <p:by>
                                        <p:hsl h="-7200000" s="0" l="0"/>
                                      </p:by>
                                    </p:animClr>
                                    <p:animClr clrSpc="hsl" dir="cw">
                                      <p:cBhvr>
                                        <p:cTn id="47" dur="500" fill="hold"/>
                                        <p:tgtEl>
                                          <p:spTgt spid="8"/>
                                        </p:tgtEl>
                                        <p:attrNameLst>
                                          <p:attrName>stroke.color</p:attrName>
                                        </p:attrNameLst>
                                      </p:cBhvr>
                                      <p:by>
                                        <p:hsl h="-7200000" s="0" l="0"/>
                                      </p:by>
                                    </p:animClr>
                                    <p:set>
                                      <p:cBhvr>
                                        <p:cTn id="48"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14288"/>
            <a:ext cx="9144000" cy="566737"/>
          </a:xfrm>
        </p:spPr>
        <p:txBody>
          <a:bodyP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VÀ ĐỜI SỐNG</a:t>
            </a:r>
          </a:p>
        </p:txBody>
      </p:sp>
      <p:sp>
        <p:nvSpPr>
          <p:cNvPr id="9" name="Rectangle 2"/>
          <p:cNvSpPr txBox="1">
            <a:spLocks noChangeArrowheads="1"/>
          </p:cNvSpPr>
          <p:nvPr/>
        </p:nvSpPr>
        <p:spPr bwMode="auto">
          <a:xfrm>
            <a:off x="1676400" y="563563"/>
            <a:ext cx="7380288"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algn="ctr" eaLnBrk="1" hangingPunct="1">
              <a:defRPr/>
            </a:pPr>
            <a:r>
              <a:rPr lang="en-US" sz="6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 NHANH HƠN</a:t>
            </a:r>
          </a:p>
        </p:txBody>
      </p:sp>
      <p:sp>
        <p:nvSpPr>
          <p:cNvPr id="35844" name="TextBox 1"/>
          <p:cNvSpPr txBox="1">
            <a:spLocks noChangeArrowheads="1"/>
          </p:cNvSpPr>
          <p:nvPr/>
        </p:nvSpPr>
        <p:spPr bwMode="auto">
          <a:xfrm>
            <a:off x="1828800" y="1447800"/>
            <a:ext cx="72278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t>1. </a:t>
            </a:r>
            <a:r>
              <a:rPr lang="en-US" altLang="en-US" sz="2800" b="1" dirty="0" err="1"/>
              <a:t>Hãy</a:t>
            </a:r>
            <a:r>
              <a:rPr lang="en-US" altLang="en-US" sz="2800" b="1" dirty="0"/>
              <a:t> </a:t>
            </a:r>
            <a:r>
              <a:rPr lang="en-US" altLang="en-US" sz="2800" b="1" dirty="0" err="1"/>
              <a:t>xác</a:t>
            </a:r>
            <a:r>
              <a:rPr lang="en-US" altLang="en-US" sz="2800" b="1" dirty="0"/>
              <a:t> </a:t>
            </a:r>
            <a:r>
              <a:rPr lang="en-US" altLang="en-US" sz="2800" b="1" dirty="0" err="1"/>
              <a:t>định</a:t>
            </a:r>
            <a:r>
              <a:rPr lang="en-US" altLang="en-US" sz="2800" b="1" dirty="0"/>
              <a:t> </a:t>
            </a:r>
            <a:r>
              <a:rPr lang="en-US" altLang="en-US" sz="2800" b="1" dirty="0" err="1"/>
              <a:t>các</a:t>
            </a:r>
            <a:r>
              <a:rPr lang="en-US" altLang="en-US" sz="2800" b="1" dirty="0"/>
              <a:t> </a:t>
            </a:r>
            <a:r>
              <a:rPr lang="en-US" altLang="en-US" sz="2800" b="1" dirty="0" err="1"/>
              <a:t>hướng</a:t>
            </a:r>
            <a:r>
              <a:rPr lang="en-US" altLang="en-US" sz="2800" b="1" dirty="0"/>
              <a:t> </a:t>
            </a:r>
            <a:r>
              <a:rPr lang="en-US" altLang="en-US" sz="2800" b="1" dirty="0" err="1"/>
              <a:t>còn</a:t>
            </a:r>
            <a:r>
              <a:rPr lang="en-US" altLang="en-US" sz="2800" b="1" dirty="0"/>
              <a:t> </a:t>
            </a:r>
            <a:r>
              <a:rPr lang="en-US" altLang="en-US" sz="2800" b="1" dirty="0" err="1"/>
              <a:t>lại</a:t>
            </a:r>
            <a:r>
              <a:rPr lang="en-US" altLang="en-US" sz="2800" b="1" dirty="0"/>
              <a:t> </a:t>
            </a:r>
            <a:r>
              <a:rPr lang="en-US" altLang="en-US" sz="2800" b="1" dirty="0" err="1"/>
              <a:t>trong</a:t>
            </a:r>
            <a:r>
              <a:rPr lang="en-US" altLang="en-US" sz="2800" b="1" dirty="0"/>
              <a:t> </a:t>
            </a:r>
            <a:r>
              <a:rPr lang="en-US" altLang="en-US" sz="2800" b="1" dirty="0" err="1"/>
              <a:t>hình</a:t>
            </a:r>
            <a:r>
              <a:rPr lang="en-US" altLang="en-US" sz="2800" b="1" dirty="0"/>
              <a:t> </a:t>
            </a:r>
            <a:r>
              <a:rPr lang="en-US" altLang="en-US" sz="2800" b="1" dirty="0" err="1"/>
              <a:t>vẽ</a:t>
            </a:r>
            <a:r>
              <a:rPr lang="en-US" altLang="en-US" sz="2800" b="1" dirty="0"/>
              <a:t> </a:t>
            </a:r>
            <a:r>
              <a:rPr lang="en-US" altLang="en-US" sz="2800" b="1" dirty="0" err="1"/>
              <a:t>sau</a:t>
            </a:r>
            <a:r>
              <a:rPr lang="en-US" altLang="en-US" sz="2800" b="1" dirty="0"/>
              <a:t>:</a:t>
            </a:r>
            <a:endParaRPr lang="en-US" altLang="en-US" sz="2800" b="1" i="1" dirty="0">
              <a:solidFill>
                <a:srgbClr val="FF0000"/>
              </a:solidFill>
            </a:endParaRPr>
          </a:p>
        </p:txBody>
      </p:sp>
      <p:grpSp>
        <p:nvGrpSpPr>
          <p:cNvPr id="20" name="Group 19"/>
          <p:cNvGrpSpPr>
            <a:grpSpLocks/>
          </p:cNvGrpSpPr>
          <p:nvPr/>
        </p:nvGrpSpPr>
        <p:grpSpPr bwMode="auto">
          <a:xfrm>
            <a:off x="2590800" y="2389188"/>
            <a:ext cx="5445125" cy="4392612"/>
            <a:chOff x="2590800" y="2389496"/>
            <a:chExt cx="5445456" cy="4392304"/>
          </a:xfrm>
        </p:grpSpPr>
        <p:grpSp>
          <p:nvGrpSpPr>
            <p:cNvPr id="35846" name="Group 7"/>
            <p:cNvGrpSpPr>
              <a:grpSpLocks/>
            </p:cNvGrpSpPr>
            <p:nvPr/>
          </p:nvGrpSpPr>
          <p:grpSpPr bwMode="auto">
            <a:xfrm>
              <a:off x="2590800" y="2389496"/>
              <a:ext cx="5445456" cy="4392304"/>
              <a:chOff x="2590800" y="2389496"/>
              <a:chExt cx="5445456" cy="4392304"/>
            </a:xfrm>
          </p:grpSpPr>
          <p:pic>
            <p:nvPicPr>
              <p:cNvPr id="35848" name="Picture 9"/>
              <p:cNvPicPr>
                <a:picLocks noChangeAspect="1"/>
              </p:cNvPicPr>
              <p:nvPr/>
            </p:nvPicPr>
            <p:blipFill>
              <a:blip r:embed="rId5">
                <a:extLst>
                  <a:ext uri="{28A0092B-C50C-407E-A947-70E740481C1C}">
                    <a14:useLocalDpi xmlns:a14="http://schemas.microsoft.com/office/drawing/2010/main" val="0"/>
                  </a:ext>
                </a:extLst>
              </a:blip>
              <a:srcRect l="6310" t="2979" r="5315" b="11916"/>
              <a:stretch>
                <a:fillRect/>
              </a:stretch>
            </p:blipFill>
            <p:spPr bwMode="auto">
              <a:xfrm>
                <a:off x="2895600" y="2438400"/>
                <a:ext cx="5029200" cy="426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Box 6"/>
              <p:cNvSpPr txBox="1">
                <a:spLocks noChangeArrowheads="1"/>
              </p:cNvSpPr>
              <p:nvPr/>
            </p:nvSpPr>
            <p:spPr bwMode="auto">
              <a:xfrm>
                <a:off x="6400800" y="2743200"/>
                <a:ext cx="152400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50" name="TextBox 10"/>
              <p:cNvSpPr txBox="1">
                <a:spLocks noChangeArrowheads="1"/>
              </p:cNvSpPr>
              <p:nvPr/>
            </p:nvSpPr>
            <p:spPr bwMode="auto">
              <a:xfrm>
                <a:off x="6512256" y="5410200"/>
                <a:ext cx="152400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51" name="TextBox 11"/>
              <p:cNvSpPr txBox="1">
                <a:spLocks noChangeArrowheads="1"/>
              </p:cNvSpPr>
              <p:nvPr/>
            </p:nvSpPr>
            <p:spPr bwMode="auto">
              <a:xfrm>
                <a:off x="3124200" y="2743200"/>
                <a:ext cx="152400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52" name="TextBox 12"/>
              <p:cNvSpPr txBox="1">
                <a:spLocks noChangeArrowheads="1"/>
              </p:cNvSpPr>
              <p:nvPr/>
            </p:nvSpPr>
            <p:spPr bwMode="auto">
              <a:xfrm>
                <a:off x="3124200" y="5763904"/>
                <a:ext cx="152400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53" name="TextBox 13"/>
              <p:cNvSpPr txBox="1">
                <a:spLocks noChangeArrowheads="1"/>
              </p:cNvSpPr>
              <p:nvPr/>
            </p:nvSpPr>
            <p:spPr bwMode="auto">
              <a:xfrm>
                <a:off x="4862826" y="2389496"/>
                <a:ext cx="9144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54" name="TextBox 15"/>
              <p:cNvSpPr txBox="1">
                <a:spLocks noChangeArrowheads="1"/>
              </p:cNvSpPr>
              <p:nvPr/>
            </p:nvSpPr>
            <p:spPr bwMode="auto">
              <a:xfrm>
                <a:off x="4837802" y="6248400"/>
                <a:ext cx="9144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55" name="TextBox 16"/>
              <p:cNvSpPr txBox="1">
                <a:spLocks noChangeArrowheads="1"/>
              </p:cNvSpPr>
              <p:nvPr/>
            </p:nvSpPr>
            <p:spPr bwMode="auto">
              <a:xfrm>
                <a:off x="2590800" y="4267200"/>
                <a:ext cx="9144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5856" name="TextBox 17"/>
              <p:cNvSpPr txBox="1">
                <a:spLocks noChangeArrowheads="1"/>
              </p:cNvSpPr>
              <p:nvPr/>
            </p:nvSpPr>
            <p:spPr bwMode="auto">
              <a:xfrm>
                <a:off x="6947848" y="4267200"/>
                <a:ext cx="914400" cy="533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sp>
          <p:nvSpPr>
            <p:cNvPr id="35847" name="TextBox 18"/>
            <p:cNvSpPr txBox="1">
              <a:spLocks noChangeArrowheads="1"/>
            </p:cNvSpPr>
            <p:nvPr/>
          </p:nvSpPr>
          <p:spPr bwMode="auto">
            <a:xfrm>
              <a:off x="6345882" y="5763904"/>
              <a:ext cx="9283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BẮC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14288"/>
            <a:ext cx="9144000" cy="566737"/>
          </a:xfrm>
        </p:spPr>
        <p:txBody>
          <a:bodyP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VÀ ĐỜI SỐNG</a:t>
            </a:r>
          </a:p>
        </p:txBody>
      </p:sp>
      <p:sp>
        <p:nvSpPr>
          <p:cNvPr id="9" name="Rectangle 2"/>
          <p:cNvSpPr txBox="1">
            <a:spLocks noChangeArrowheads="1"/>
          </p:cNvSpPr>
          <p:nvPr/>
        </p:nvSpPr>
        <p:spPr bwMode="auto">
          <a:xfrm>
            <a:off x="3581400" y="685800"/>
            <a:ext cx="48006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algn="ctr" eaLnBrk="1" hangingPunct="1">
              <a:defRPr/>
            </a:pPr>
            <a:r>
              <a:rPr lang="en-US" sz="3600" b="1" i="1"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Tại</a:t>
            </a:r>
            <a:r>
              <a:rPr lang="en-US" sz="3600" b="1" i="1"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i="1"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sao</a:t>
            </a:r>
            <a:r>
              <a:rPr lang="en-US" sz="3600" b="1" i="1"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i="1"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học</a:t>
            </a:r>
            <a:r>
              <a:rPr lang="en-US" sz="3600" b="1" i="1"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i="1"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địa</a:t>
            </a:r>
            <a:r>
              <a:rPr lang="en-US" sz="3600" b="1" i="1"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i="1"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lí</a:t>
            </a:r>
            <a:r>
              <a:rPr lang="en-US" sz="3600" b="1" i="1"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i="1"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cần</a:t>
            </a:r>
            <a:r>
              <a:rPr lang="en-US" sz="3600" b="1" i="1"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i="1"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phải</a:t>
            </a:r>
            <a:r>
              <a:rPr lang="en-US" sz="3600" b="1" i="1"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i="1"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sz="3600" b="1" i="1"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i="1"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bản</a:t>
            </a:r>
            <a:r>
              <a:rPr lang="en-US" sz="3600" b="1" i="1"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i="1"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đồ</a:t>
            </a:r>
            <a:r>
              <a:rPr lang="en-US" sz="3600" b="1" i="1"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a:stretch>
            <a:fillRect/>
          </a:stretch>
        </p:blipFill>
        <p:spPr>
          <a:xfrm>
            <a:off x="3200400" y="2166938"/>
            <a:ext cx="5219700" cy="4613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700087"/>
            <a:ext cx="15462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par>
                                <p:cTn id="24" presetID="6" presetClass="entr" presetSubtype="16"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14288"/>
            <a:ext cx="9144000" cy="566737"/>
          </a:xfrm>
        </p:spPr>
        <p:txBody>
          <a:bodyP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VÀ ĐỜI SỐNG</a:t>
            </a:r>
          </a:p>
        </p:txBody>
      </p:sp>
      <p:sp>
        <p:nvSpPr>
          <p:cNvPr id="9" name="Rectangle 2"/>
          <p:cNvSpPr txBox="1">
            <a:spLocks noChangeArrowheads="1"/>
          </p:cNvSpPr>
          <p:nvPr/>
        </p:nvSpPr>
        <p:spPr bwMode="auto">
          <a:xfrm>
            <a:off x="1676400" y="563563"/>
            <a:ext cx="7380288"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algn="ctr" eaLnBrk="1" hangingPunct="1">
              <a:defRPr/>
            </a:pPr>
            <a:r>
              <a:rPr lang="en-US" sz="60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 NHANH HƠN</a:t>
            </a:r>
          </a:p>
        </p:txBody>
      </p:sp>
      <p:sp>
        <p:nvSpPr>
          <p:cNvPr id="35844" name="TextBox 1"/>
          <p:cNvSpPr txBox="1">
            <a:spLocks noChangeArrowheads="1"/>
          </p:cNvSpPr>
          <p:nvPr/>
        </p:nvSpPr>
        <p:spPr bwMode="auto">
          <a:xfrm>
            <a:off x="1828800" y="1447800"/>
            <a:ext cx="7227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3200">
                <a:solidFill>
                  <a:schemeClr val="tx1"/>
                </a:solidFill>
                <a:latin typeface="Arial" panose="020B0604020202020204" pitchFamily="34" charset="0"/>
              </a:defRPr>
            </a:lvl1pPr>
            <a:lvl2pPr marL="742950" indent="-285750">
              <a:spcBef>
                <a:spcPct val="20000"/>
              </a:spcBef>
              <a:buSzPct val="80000"/>
              <a:buBlip>
                <a:blip r:embed="rId3"/>
              </a:buBlip>
              <a:defRPr sz="2800">
                <a:solidFill>
                  <a:schemeClr val="tx1"/>
                </a:solidFill>
                <a:latin typeface="Arial" panose="020B0604020202020204" pitchFamily="34" charset="0"/>
              </a:defRPr>
            </a:lvl2pPr>
            <a:lvl3pPr marL="1143000" indent="-228600">
              <a:spcBef>
                <a:spcPct val="20000"/>
              </a:spcBef>
              <a:buSzPct val="70000"/>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t>2. </a:t>
            </a:r>
            <a:r>
              <a:rPr lang="en-US" altLang="en-US" sz="2400" b="1" dirty="0" err="1"/>
              <a:t>Hãy</a:t>
            </a:r>
            <a:r>
              <a:rPr lang="en-US" altLang="en-US" sz="2400" b="1" dirty="0"/>
              <a:t> </a:t>
            </a:r>
            <a:r>
              <a:rPr lang="en-US" altLang="en-US" sz="2400" b="1" dirty="0" err="1"/>
              <a:t>xác</a:t>
            </a:r>
            <a:r>
              <a:rPr lang="en-US" altLang="en-US" sz="2400" b="1" dirty="0"/>
              <a:t> </a:t>
            </a:r>
            <a:r>
              <a:rPr lang="en-US" altLang="en-US" sz="2400" b="1" dirty="0" err="1"/>
              <a:t>định</a:t>
            </a:r>
            <a:r>
              <a:rPr lang="en-US" altLang="en-US" sz="2400" b="1" dirty="0"/>
              <a:t> </a:t>
            </a:r>
            <a:r>
              <a:rPr lang="en-US" altLang="en-US" sz="2400" b="1" dirty="0" err="1"/>
              <a:t>các</a:t>
            </a:r>
            <a:r>
              <a:rPr lang="en-US" altLang="en-US" sz="2400" b="1" dirty="0"/>
              <a:t> </a:t>
            </a:r>
            <a:r>
              <a:rPr lang="en-US" altLang="en-US" sz="2400" b="1" dirty="0" err="1"/>
              <a:t>hướng</a:t>
            </a:r>
            <a:r>
              <a:rPr lang="en-US" altLang="en-US" sz="2400" b="1" dirty="0"/>
              <a:t> </a:t>
            </a:r>
            <a:r>
              <a:rPr lang="en-US" altLang="en-US" sz="2400" b="1" dirty="0" err="1"/>
              <a:t>trong</a:t>
            </a:r>
            <a:r>
              <a:rPr lang="en-US" altLang="en-US" sz="2400" b="1" dirty="0"/>
              <a:t> </a:t>
            </a:r>
            <a:r>
              <a:rPr lang="en-US" altLang="en-US" sz="2400" b="1" dirty="0" err="1"/>
              <a:t>hình</a:t>
            </a:r>
            <a:r>
              <a:rPr lang="en-US" altLang="en-US" sz="2400" b="1" dirty="0"/>
              <a:t> </a:t>
            </a:r>
            <a:r>
              <a:rPr lang="en-US" altLang="en-US" sz="2400" b="1" dirty="0" err="1"/>
              <a:t>vẽ</a:t>
            </a:r>
            <a:r>
              <a:rPr lang="en-US" altLang="en-US" sz="2400" b="1" dirty="0"/>
              <a:t> </a:t>
            </a:r>
            <a:r>
              <a:rPr lang="en-US" altLang="en-US" sz="2400" b="1" dirty="0" err="1"/>
              <a:t>sau</a:t>
            </a:r>
            <a:r>
              <a:rPr lang="en-US" altLang="en-US" sz="2400" b="1" dirty="0"/>
              <a:t>:</a:t>
            </a:r>
            <a:endParaRPr lang="en-US" altLang="en-US" sz="2400" b="1" i="1" dirty="0">
              <a:solidFill>
                <a:srgbClr val="FF0000"/>
              </a:solidFill>
            </a:endParaRPr>
          </a:p>
        </p:txBody>
      </p:sp>
      <p:pic>
        <p:nvPicPr>
          <p:cNvPr id="17" name="Picture 4" descr="img00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409" t="1639" r="-1"/>
          <a:stretch/>
        </p:blipFill>
        <p:spPr bwMode="auto">
          <a:xfrm>
            <a:off x="2057400" y="1997075"/>
            <a:ext cx="2822575"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62600" y="2362200"/>
            <a:ext cx="3352800" cy="1815882"/>
          </a:xfrm>
          <a:prstGeom prst="rect">
            <a:avLst/>
          </a:prstGeom>
          <a:noFill/>
        </p:spPr>
        <p:txBody>
          <a:bodyPr wrap="square" rtlCol="0">
            <a:spAutoFit/>
          </a:bodyPr>
          <a:lstStyle/>
          <a:p>
            <a:r>
              <a:rPr lang="en-US" sz="2800" dirty="0"/>
              <a:t>O → A</a:t>
            </a:r>
          </a:p>
          <a:p>
            <a:r>
              <a:rPr lang="en-US" sz="2800" dirty="0"/>
              <a:t>O → C</a:t>
            </a:r>
          </a:p>
          <a:p>
            <a:r>
              <a:rPr lang="en-US" sz="2800" dirty="0"/>
              <a:t>O → B</a:t>
            </a:r>
          </a:p>
          <a:p>
            <a:r>
              <a:rPr lang="en-US" sz="2800" dirty="0"/>
              <a:t>O → D</a:t>
            </a:r>
          </a:p>
        </p:txBody>
      </p:sp>
    </p:spTree>
    <p:extLst>
      <p:ext uri="{BB962C8B-B14F-4D97-AF65-F5344CB8AC3E}">
        <p14:creationId xmlns:p14="http://schemas.microsoft.com/office/powerpoint/2010/main" val="9581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Box 1"/>
          <p:cNvSpPr txBox="1">
            <a:spLocks noChangeArrowheads="1"/>
          </p:cNvSpPr>
          <p:nvPr/>
        </p:nvSpPr>
        <p:spPr bwMode="auto">
          <a:xfrm>
            <a:off x="1828800" y="1447800"/>
            <a:ext cx="722788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sz="3200" b="1" dirty="0"/>
              <a:t> DẶN DÒ</a:t>
            </a:r>
          </a:p>
          <a:p>
            <a:pPr marL="457200" indent="-457200" algn="just">
              <a:buFontTx/>
              <a:buChar char="-"/>
              <a:defRPr/>
            </a:pPr>
            <a:r>
              <a:rPr lang="en-US" sz="3200" b="1" i="1" dirty="0" err="1">
                <a:solidFill>
                  <a:srgbClr val="FF0000"/>
                </a:solidFill>
              </a:rPr>
              <a:t>Học</a:t>
            </a:r>
            <a:r>
              <a:rPr lang="en-US" sz="3200" b="1" i="1" dirty="0">
                <a:solidFill>
                  <a:srgbClr val="FF0000"/>
                </a:solidFill>
              </a:rPr>
              <a:t> </a:t>
            </a:r>
            <a:r>
              <a:rPr lang="en-US" sz="3200" b="1" i="1" dirty="0" err="1">
                <a:solidFill>
                  <a:srgbClr val="FF0000"/>
                </a:solidFill>
              </a:rPr>
              <a:t>bài</a:t>
            </a:r>
            <a:r>
              <a:rPr lang="en-US" sz="3200" b="1" i="1" dirty="0">
                <a:solidFill>
                  <a:srgbClr val="FF0000"/>
                </a:solidFill>
              </a:rPr>
              <a:t> 3: </a:t>
            </a:r>
            <a:r>
              <a:rPr lang="en-US" sz="3200" b="1" i="1" dirty="0" err="1">
                <a:solidFill>
                  <a:srgbClr val="FF0000"/>
                </a:solidFill>
              </a:rPr>
              <a:t>Sử</a:t>
            </a:r>
            <a:r>
              <a:rPr lang="en-US" sz="3200" b="1" i="1" dirty="0">
                <a:solidFill>
                  <a:srgbClr val="FF0000"/>
                </a:solidFill>
              </a:rPr>
              <a:t> </a:t>
            </a:r>
            <a:r>
              <a:rPr lang="en-US" sz="3200" b="1" i="1" dirty="0" err="1">
                <a:solidFill>
                  <a:srgbClr val="FF0000"/>
                </a:solidFill>
              </a:rPr>
              <a:t>dụng</a:t>
            </a:r>
            <a:r>
              <a:rPr lang="en-US" sz="3200" b="1" i="1" dirty="0">
                <a:solidFill>
                  <a:srgbClr val="FF0000"/>
                </a:solidFill>
              </a:rPr>
              <a:t> </a:t>
            </a:r>
            <a:r>
              <a:rPr lang="en-US" sz="3200" b="1" i="1" dirty="0" err="1">
                <a:solidFill>
                  <a:srgbClr val="FF0000"/>
                </a:solidFill>
              </a:rPr>
              <a:t>bản</a:t>
            </a:r>
            <a:r>
              <a:rPr lang="en-US" sz="3200" b="1" i="1" dirty="0">
                <a:solidFill>
                  <a:srgbClr val="FF0000"/>
                </a:solidFill>
              </a:rPr>
              <a:t> </a:t>
            </a:r>
            <a:r>
              <a:rPr lang="en-US" sz="3200" b="1" i="1" dirty="0" err="1">
                <a:solidFill>
                  <a:srgbClr val="FF0000"/>
                </a:solidFill>
              </a:rPr>
              <a:t>đồ</a:t>
            </a:r>
            <a:r>
              <a:rPr lang="en-US" sz="3200" b="1" i="1" dirty="0">
                <a:solidFill>
                  <a:srgbClr val="FF0000"/>
                </a:solidFill>
              </a:rPr>
              <a:t> </a:t>
            </a:r>
            <a:r>
              <a:rPr lang="en-US" sz="3200" b="1" i="1" dirty="0" err="1">
                <a:solidFill>
                  <a:srgbClr val="FF0000"/>
                </a:solidFill>
              </a:rPr>
              <a:t>trong</a:t>
            </a:r>
            <a:r>
              <a:rPr lang="en-US" sz="3200" b="1" i="1" dirty="0">
                <a:solidFill>
                  <a:srgbClr val="FF0000"/>
                </a:solidFill>
              </a:rPr>
              <a:t> </a:t>
            </a:r>
            <a:r>
              <a:rPr lang="en-US" sz="3200" b="1" i="1" dirty="0" err="1">
                <a:solidFill>
                  <a:srgbClr val="FF0000"/>
                </a:solidFill>
              </a:rPr>
              <a:t>học</a:t>
            </a:r>
            <a:r>
              <a:rPr lang="en-US" sz="3200" b="1" i="1" dirty="0">
                <a:solidFill>
                  <a:srgbClr val="FF0000"/>
                </a:solidFill>
              </a:rPr>
              <a:t> </a:t>
            </a:r>
            <a:r>
              <a:rPr lang="en-US" sz="3200" b="1" i="1" dirty="0" err="1">
                <a:solidFill>
                  <a:srgbClr val="FF0000"/>
                </a:solidFill>
              </a:rPr>
              <a:t>tập</a:t>
            </a:r>
            <a:r>
              <a:rPr lang="en-US" sz="3200" b="1" i="1" dirty="0">
                <a:solidFill>
                  <a:srgbClr val="FF0000"/>
                </a:solidFill>
              </a:rPr>
              <a:t> </a:t>
            </a:r>
            <a:r>
              <a:rPr lang="en-US" sz="3200" b="1" i="1" dirty="0" err="1">
                <a:solidFill>
                  <a:srgbClr val="FF0000"/>
                </a:solidFill>
              </a:rPr>
              <a:t>và</a:t>
            </a:r>
            <a:r>
              <a:rPr lang="en-US" sz="3200" b="1" i="1" dirty="0">
                <a:solidFill>
                  <a:srgbClr val="FF0000"/>
                </a:solidFill>
              </a:rPr>
              <a:t> </a:t>
            </a:r>
            <a:r>
              <a:rPr lang="en-US" sz="3200" b="1" i="1" dirty="0" err="1">
                <a:solidFill>
                  <a:srgbClr val="FF0000"/>
                </a:solidFill>
              </a:rPr>
              <a:t>đời</a:t>
            </a:r>
            <a:r>
              <a:rPr lang="en-US" sz="3200" b="1" i="1" dirty="0">
                <a:solidFill>
                  <a:srgbClr val="FF0000"/>
                </a:solidFill>
              </a:rPr>
              <a:t> </a:t>
            </a:r>
            <a:r>
              <a:rPr lang="en-US" sz="3200" b="1" i="1" dirty="0" err="1">
                <a:solidFill>
                  <a:srgbClr val="FF0000"/>
                </a:solidFill>
              </a:rPr>
              <a:t>sống</a:t>
            </a:r>
            <a:endParaRPr lang="en-US" sz="3200" b="1" i="1" dirty="0">
              <a:solidFill>
                <a:srgbClr val="FF0000"/>
              </a:solidFill>
            </a:endParaRPr>
          </a:p>
          <a:p>
            <a:pPr marL="457200" indent="-457200" algn="just">
              <a:buFontTx/>
              <a:buChar char="-"/>
              <a:defRPr/>
            </a:pPr>
            <a:r>
              <a:rPr lang="en-US" sz="3200" b="1" i="1" dirty="0" err="1">
                <a:solidFill>
                  <a:srgbClr val="FF0000"/>
                </a:solidFill>
              </a:rPr>
              <a:t>Chuẩn</a:t>
            </a:r>
            <a:r>
              <a:rPr lang="en-US" sz="3200" b="1" i="1" dirty="0">
                <a:solidFill>
                  <a:srgbClr val="FF0000"/>
                </a:solidFill>
              </a:rPr>
              <a:t> </a:t>
            </a:r>
            <a:r>
              <a:rPr lang="en-US" sz="3200" b="1" i="1" dirty="0" err="1">
                <a:solidFill>
                  <a:srgbClr val="FF0000"/>
                </a:solidFill>
              </a:rPr>
              <a:t>bị</a:t>
            </a:r>
            <a:r>
              <a:rPr lang="en-US" sz="3200" b="1" i="1" dirty="0">
                <a:solidFill>
                  <a:srgbClr val="FF0000"/>
                </a:solidFill>
              </a:rPr>
              <a:t> </a:t>
            </a:r>
            <a:r>
              <a:rPr lang="en-US" sz="3200" b="1" i="1" dirty="0" err="1">
                <a:solidFill>
                  <a:srgbClr val="FF0000"/>
                </a:solidFill>
              </a:rPr>
              <a:t>bài</a:t>
            </a:r>
            <a:r>
              <a:rPr lang="en-US" sz="3200" b="1" i="1" dirty="0">
                <a:solidFill>
                  <a:srgbClr val="FF0000"/>
                </a:solidFill>
              </a:rPr>
              <a:t> 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5" name="Content Placeholder 4" descr="A picture containing indoor, table, sitting, black&#10;&#10;Description automatically generated">
            <a:extLst>
              <a:ext uri="{FF2B5EF4-FFF2-40B4-BE49-F238E27FC236}">
                <a16:creationId xmlns:a16="http://schemas.microsoft.com/office/drawing/2014/main" id="{2C55D02F-A563-491A-B7C1-CC2C3AE324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4800" y="203200"/>
            <a:ext cx="4820840" cy="6427787"/>
          </a:xfrm>
        </p:spPr>
      </p:pic>
      <p:sp>
        <p:nvSpPr>
          <p:cNvPr id="6" name="Rectangle 5">
            <a:extLst>
              <a:ext uri="{FF2B5EF4-FFF2-40B4-BE49-F238E27FC236}">
                <a16:creationId xmlns:a16="http://schemas.microsoft.com/office/drawing/2014/main" id="{CF267DD9-37B8-421E-A4E6-794D42E809BD}"/>
              </a:ext>
            </a:extLst>
          </p:cNvPr>
          <p:cNvSpPr/>
          <p:nvPr/>
        </p:nvSpPr>
        <p:spPr>
          <a:xfrm>
            <a:off x="304800" y="838200"/>
            <a:ext cx="3581400" cy="3139321"/>
          </a:xfrm>
          <a:prstGeom prst="rect">
            <a:avLst/>
          </a:prstGeom>
        </p:spPr>
        <p:txBody>
          <a:bodyPr wrap="square">
            <a:spAutoFit/>
          </a:bodyPr>
          <a:lstStyle/>
          <a:p>
            <a:pPr algn="ctr"/>
            <a:r>
              <a:rPr lang="en-US" dirty="0" err="1"/>
              <a:t>Đây</a:t>
            </a:r>
            <a:r>
              <a:rPr lang="en-US" dirty="0"/>
              <a:t> </a:t>
            </a:r>
            <a:r>
              <a:rPr lang="en-US" dirty="0" err="1"/>
              <a:t>là</a:t>
            </a:r>
            <a:r>
              <a:rPr lang="en-US" dirty="0"/>
              <a:t> </a:t>
            </a:r>
            <a:r>
              <a:rPr lang="en-US" dirty="0" err="1"/>
              <a:t>một</a:t>
            </a:r>
            <a:r>
              <a:rPr lang="en-US" dirty="0"/>
              <a:t> </a:t>
            </a:r>
            <a:r>
              <a:rPr lang="en-US" dirty="0" err="1"/>
              <a:t>trong</a:t>
            </a:r>
            <a:r>
              <a:rPr lang="en-US" dirty="0"/>
              <a:t> </a:t>
            </a:r>
            <a:r>
              <a:rPr lang="en-US" dirty="0" err="1"/>
              <a:t>những</a:t>
            </a:r>
            <a:r>
              <a:rPr lang="en-US" dirty="0"/>
              <a:t> </a:t>
            </a:r>
            <a:r>
              <a:rPr lang="en-US" dirty="0" err="1"/>
              <a:t>quả</a:t>
            </a:r>
            <a:r>
              <a:rPr lang="en-US" dirty="0"/>
              <a:t> </a:t>
            </a:r>
            <a:r>
              <a:rPr lang="en-US" dirty="0" err="1"/>
              <a:t>địa</a:t>
            </a:r>
            <a:r>
              <a:rPr lang="en-US" dirty="0"/>
              <a:t> </a:t>
            </a:r>
            <a:r>
              <a:rPr lang="en-US" dirty="0" err="1"/>
              <a:t>cầu</a:t>
            </a:r>
            <a:r>
              <a:rPr lang="en-US" dirty="0"/>
              <a:t> </a:t>
            </a:r>
            <a:r>
              <a:rPr lang="en-US" dirty="0" err="1"/>
              <a:t>đầu</a:t>
            </a:r>
            <a:r>
              <a:rPr lang="en-US" dirty="0"/>
              <a:t> </a:t>
            </a:r>
            <a:r>
              <a:rPr lang="en-US" dirty="0" err="1"/>
              <a:t>tiên</a:t>
            </a:r>
            <a:r>
              <a:rPr lang="en-US" dirty="0"/>
              <a:t> </a:t>
            </a:r>
            <a:r>
              <a:rPr lang="en-US" dirty="0" err="1"/>
              <a:t>được</a:t>
            </a:r>
            <a:r>
              <a:rPr lang="en-US" dirty="0"/>
              <a:t> </a:t>
            </a:r>
            <a:r>
              <a:rPr lang="en-US" dirty="0" err="1"/>
              <a:t>chế</a:t>
            </a:r>
            <a:r>
              <a:rPr lang="en-US" dirty="0"/>
              <a:t> </a:t>
            </a:r>
            <a:r>
              <a:rPr lang="en-US" dirty="0" err="1"/>
              <a:t>tạo</a:t>
            </a:r>
            <a:r>
              <a:rPr lang="en-US" dirty="0"/>
              <a:t> </a:t>
            </a:r>
            <a:r>
              <a:rPr lang="en-US" dirty="0" err="1"/>
              <a:t>tại</a:t>
            </a:r>
            <a:r>
              <a:rPr lang="en-US" dirty="0"/>
              <a:t> </a:t>
            </a:r>
            <a:r>
              <a:rPr lang="en-US" dirty="0" err="1"/>
              <a:t>Trung</a:t>
            </a:r>
            <a:r>
              <a:rPr lang="en-US" dirty="0"/>
              <a:t> Quốc (</a:t>
            </a:r>
            <a:r>
              <a:rPr lang="en-US" dirty="0" err="1"/>
              <a:t>vào</a:t>
            </a:r>
            <a:r>
              <a:rPr lang="en-US" dirty="0"/>
              <a:t> </a:t>
            </a:r>
            <a:r>
              <a:rPr lang="en-US" dirty="0" err="1"/>
              <a:t>năm</a:t>
            </a:r>
            <a:r>
              <a:rPr lang="en-US" dirty="0"/>
              <a:t> 1623, </a:t>
            </a:r>
            <a:r>
              <a:rPr lang="en-US" dirty="0" err="1"/>
              <a:t>dưới</a:t>
            </a:r>
            <a:r>
              <a:rPr lang="en-US" dirty="0"/>
              <a:t> </a:t>
            </a:r>
            <a:r>
              <a:rPr lang="en-US" dirty="0" err="1"/>
              <a:t>thời</a:t>
            </a:r>
            <a:r>
              <a:rPr lang="en-US" dirty="0"/>
              <a:t> </a:t>
            </a:r>
            <a:r>
              <a:rPr lang="en-US" dirty="0" err="1"/>
              <a:t>nhà</a:t>
            </a:r>
            <a:r>
              <a:rPr lang="en-US" dirty="0"/>
              <a:t> Minh) </a:t>
            </a:r>
            <a:r>
              <a:rPr lang="en-US" dirty="0" err="1"/>
              <a:t>và</a:t>
            </a:r>
            <a:r>
              <a:rPr lang="en-US" dirty="0"/>
              <a:t> </a:t>
            </a:r>
            <a:r>
              <a:rPr lang="en-US" dirty="0" err="1"/>
              <a:t>là</a:t>
            </a:r>
            <a:r>
              <a:rPr lang="en-US" dirty="0"/>
              <a:t> </a:t>
            </a:r>
            <a:r>
              <a:rPr lang="en-US" dirty="0" err="1"/>
              <a:t>cái</a:t>
            </a:r>
            <a:r>
              <a:rPr lang="en-US" dirty="0"/>
              <a:t> </a:t>
            </a:r>
            <a:r>
              <a:rPr lang="en-US" dirty="0" err="1"/>
              <a:t>cổ</a:t>
            </a:r>
            <a:r>
              <a:rPr lang="en-US" dirty="0"/>
              <a:t> </a:t>
            </a:r>
            <a:r>
              <a:rPr lang="en-US" dirty="0" err="1"/>
              <a:t>nhất</a:t>
            </a:r>
            <a:r>
              <a:rPr lang="en-US" dirty="0"/>
              <a:t> </a:t>
            </a:r>
            <a:r>
              <a:rPr lang="en-US" dirty="0" err="1"/>
              <a:t>còn</a:t>
            </a:r>
            <a:r>
              <a:rPr lang="en-US" dirty="0"/>
              <a:t> </a:t>
            </a:r>
            <a:r>
              <a:rPr lang="en-US" dirty="0" err="1"/>
              <a:t>tồn</a:t>
            </a:r>
            <a:r>
              <a:rPr lang="en-US" dirty="0"/>
              <a:t> </a:t>
            </a:r>
            <a:r>
              <a:rPr lang="en-US" dirty="0" err="1"/>
              <a:t>tại</a:t>
            </a:r>
            <a:r>
              <a:rPr lang="en-US" dirty="0"/>
              <a:t>, </a:t>
            </a:r>
            <a:r>
              <a:rPr lang="en-US" dirty="0" err="1"/>
              <a:t>hiện</a:t>
            </a:r>
            <a:r>
              <a:rPr lang="en-US" dirty="0"/>
              <a:t> </a:t>
            </a:r>
            <a:r>
              <a:rPr lang="en-US" dirty="0" err="1"/>
              <a:t>lưu</a:t>
            </a:r>
            <a:r>
              <a:rPr lang="en-US" dirty="0"/>
              <a:t> </a:t>
            </a:r>
            <a:r>
              <a:rPr lang="en-US" dirty="0" err="1"/>
              <a:t>giữ</a:t>
            </a:r>
            <a:r>
              <a:rPr lang="en-US" dirty="0"/>
              <a:t> </a:t>
            </a:r>
            <a:r>
              <a:rPr lang="en-US" dirty="0" err="1"/>
              <a:t>tại</a:t>
            </a:r>
            <a:r>
              <a:rPr lang="en-US" dirty="0"/>
              <a:t> </a:t>
            </a:r>
            <a:r>
              <a:rPr lang="en-US" dirty="0" err="1"/>
              <a:t>Thư</a:t>
            </a:r>
            <a:r>
              <a:rPr lang="en-US" dirty="0"/>
              <a:t> </a:t>
            </a:r>
            <a:r>
              <a:rPr lang="en-US" dirty="0" err="1"/>
              <a:t>viện</a:t>
            </a:r>
            <a:r>
              <a:rPr lang="en-US" dirty="0"/>
              <a:t> Anh (British Library), London. </a:t>
            </a:r>
            <a:r>
              <a:rPr lang="en-US" dirty="0" err="1"/>
              <a:t>Trước</a:t>
            </a:r>
            <a:r>
              <a:rPr lang="en-US" dirty="0"/>
              <a:t> </a:t>
            </a:r>
            <a:r>
              <a:rPr lang="en-US" dirty="0" err="1"/>
              <a:t>khi</a:t>
            </a:r>
            <a:r>
              <a:rPr lang="en-US" dirty="0"/>
              <a:t> </a:t>
            </a:r>
            <a:r>
              <a:rPr lang="en-US" dirty="0" err="1"/>
              <a:t>được</a:t>
            </a:r>
            <a:r>
              <a:rPr lang="en-US" dirty="0"/>
              <a:t> </a:t>
            </a:r>
            <a:r>
              <a:rPr lang="en-US" dirty="0" err="1"/>
              <a:t>chuyển</a:t>
            </a:r>
            <a:r>
              <a:rPr lang="en-US" dirty="0"/>
              <a:t> sang Anh </a:t>
            </a:r>
            <a:r>
              <a:rPr lang="en-US" dirty="0" err="1"/>
              <a:t>quốc</a:t>
            </a:r>
            <a:r>
              <a:rPr lang="en-US" dirty="0"/>
              <a:t> </a:t>
            </a:r>
            <a:r>
              <a:rPr lang="en-US" dirty="0" err="1"/>
              <a:t>vào</a:t>
            </a:r>
            <a:r>
              <a:rPr lang="en-US" dirty="0"/>
              <a:t> </a:t>
            </a:r>
            <a:r>
              <a:rPr lang="en-US" dirty="0" err="1"/>
              <a:t>thế</a:t>
            </a:r>
            <a:r>
              <a:rPr lang="en-US" dirty="0"/>
              <a:t> </a:t>
            </a:r>
            <a:r>
              <a:rPr lang="en-US" dirty="0" err="1"/>
              <a:t>kỷ</a:t>
            </a:r>
            <a:r>
              <a:rPr lang="en-US" dirty="0"/>
              <a:t> 20, </a:t>
            </a:r>
            <a:r>
              <a:rPr lang="en-US" dirty="0" err="1"/>
              <a:t>nó</a:t>
            </a:r>
            <a:r>
              <a:rPr lang="en-US" dirty="0"/>
              <a:t> </a:t>
            </a:r>
            <a:r>
              <a:rPr lang="en-US" dirty="0" err="1"/>
              <a:t>được</a:t>
            </a:r>
            <a:r>
              <a:rPr lang="en-US" dirty="0"/>
              <a:t> </a:t>
            </a:r>
            <a:r>
              <a:rPr lang="en-US" dirty="0" err="1"/>
              <a:t>coi</a:t>
            </a:r>
            <a:r>
              <a:rPr lang="en-US" dirty="0"/>
              <a:t> </a:t>
            </a:r>
            <a:r>
              <a:rPr lang="en-US" dirty="0" err="1"/>
              <a:t>là</a:t>
            </a:r>
            <a:r>
              <a:rPr lang="en-US" dirty="0"/>
              <a:t> </a:t>
            </a:r>
            <a:r>
              <a:rPr lang="en-US" dirty="0" err="1"/>
              <a:t>một</a:t>
            </a:r>
            <a:r>
              <a:rPr lang="en-US" dirty="0"/>
              <a:t> </a:t>
            </a:r>
            <a:r>
              <a:rPr lang="en-US" dirty="0" err="1"/>
              <a:t>bảo</a:t>
            </a:r>
            <a:r>
              <a:rPr lang="en-US" dirty="0"/>
              <a:t> </a:t>
            </a:r>
            <a:r>
              <a:rPr lang="en-US" dirty="0" err="1"/>
              <a:t>vật</a:t>
            </a:r>
            <a:r>
              <a:rPr lang="en-US" dirty="0"/>
              <a:t> </a:t>
            </a:r>
            <a:r>
              <a:rPr lang="en-US" dirty="0" err="1"/>
              <a:t>và</a:t>
            </a:r>
            <a:r>
              <a:rPr lang="en-US" dirty="0"/>
              <a:t> </a:t>
            </a:r>
            <a:r>
              <a:rPr lang="en-US" dirty="0" err="1"/>
              <a:t>nằm</a:t>
            </a:r>
            <a:r>
              <a:rPr lang="en-US" dirty="0"/>
              <a:t> </a:t>
            </a:r>
            <a:r>
              <a:rPr lang="en-US" dirty="0" err="1"/>
              <a:t>trong</a:t>
            </a:r>
            <a:r>
              <a:rPr lang="en-US" dirty="0"/>
              <a:t> </a:t>
            </a:r>
            <a:r>
              <a:rPr lang="en-US" dirty="0" err="1"/>
              <a:t>Cố</a:t>
            </a:r>
            <a:r>
              <a:rPr lang="en-US" dirty="0"/>
              <a:t> </a:t>
            </a:r>
            <a:r>
              <a:rPr lang="en-US" dirty="0" err="1"/>
              <a:t>cung</a:t>
            </a:r>
            <a:r>
              <a:rPr lang="en-US" dirty="0"/>
              <a:t> </a:t>
            </a:r>
            <a:r>
              <a:rPr lang="en-US" dirty="0" err="1"/>
              <a:t>Bắc</a:t>
            </a:r>
            <a:r>
              <a:rPr lang="en-US" dirty="0"/>
              <a:t> </a:t>
            </a:r>
            <a:r>
              <a:rPr lang="en-US" dirty="0" err="1"/>
              <a:t>Kinh</a:t>
            </a:r>
            <a:r>
              <a:rPr lang="en-US" dirty="0"/>
              <a:t> </a:t>
            </a:r>
            <a:r>
              <a:rPr lang="en-US" dirty="0" err="1"/>
              <a:t>suốt</a:t>
            </a:r>
            <a:r>
              <a:rPr lang="en-US" dirty="0"/>
              <a:t> </a:t>
            </a:r>
            <a:r>
              <a:rPr lang="en-US" dirty="0" err="1"/>
              <a:t>hàng</a:t>
            </a:r>
            <a:r>
              <a:rPr lang="en-US" dirty="0"/>
              <a:t> </a:t>
            </a:r>
            <a:r>
              <a:rPr lang="en-US" dirty="0" err="1"/>
              <a:t>trăm</a:t>
            </a:r>
            <a:r>
              <a:rPr lang="en-US" dirty="0"/>
              <a:t> </a:t>
            </a:r>
            <a:r>
              <a:rPr lang="en-US" dirty="0" err="1"/>
              <a:t>năm</a:t>
            </a:r>
            <a:r>
              <a:rPr lang="en-US" dirty="0"/>
              <a:t>.</a:t>
            </a:r>
          </a:p>
        </p:txBody>
      </p:sp>
    </p:spTree>
    <p:extLst>
      <p:ext uri="{BB962C8B-B14F-4D97-AF65-F5344CB8AC3E}">
        <p14:creationId xmlns:p14="http://schemas.microsoft.com/office/powerpoint/2010/main" val="11081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14288"/>
            <a:ext cx="9144000" cy="566737"/>
          </a:xfrm>
        </p:spPr>
        <p:txBody>
          <a:bodyP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VÀ ĐỜI SỐNG</a:t>
            </a:r>
          </a:p>
        </p:txBody>
      </p:sp>
      <p:sp>
        <p:nvSpPr>
          <p:cNvPr id="9" name="Rectangle 2"/>
          <p:cNvSpPr txBox="1">
            <a:spLocks noChangeArrowheads="1"/>
          </p:cNvSpPr>
          <p:nvPr/>
        </p:nvSpPr>
        <p:spPr bwMode="auto">
          <a:xfrm>
            <a:off x="1676400" y="563563"/>
            <a:ext cx="58674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I.VAI TRÒ CỦA BẢN ĐỒ</a:t>
            </a:r>
          </a:p>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học</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tập</a:t>
            </a:r>
            <a:endPar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638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9588" y="1752600"/>
            <a:ext cx="1590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00400" y="1571625"/>
            <a:ext cx="5562600" cy="3170099"/>
          </a:xfrm>
          <a:prstGeom prst="rect">
            <a:avLst/>
          </a:prstGeom>
          <a:noFill/>
        </p:spPr>
        <p:txBody>
          <a:bodyPr wrap="square">
            <a:spAutoFit/>
          </a:bodyPr>
          <a:lstStyle/>
          <a:p>
            <a:pPr algn="just">
              <a:defRPr/>
            </a:pPr>
            <a:r>
              <a:rPr lang="en-US" sz="4000" dirty="0" err="1">
                <a:cs typeface="Arial" panose="020B0604020202020204" pitchFamily="34" charset="0"/>
              </a:rPr>
              <a:t>Bản</a:t>
            </a:r>
            <a:r>
              <a:rPr lang="en-US" sz="4000" dirty="0">
                <a:cs typeface="Arial" panose="020B0604020202020204" pitchFamily="34" charset="0"/>
              </a:rPr>
              <a:t> </a:t>
            </a:r>
            <a:r>
              <a:rPr lang="en-US" sz="4000" dirty="0" err="1">
                <a:cs typeface="Arial" panose="020B0604020202020204" pitchFamily="34" charset="0"/>
              </a:rPr>
              <a:t>đồ</a:t>
            </a:r>
            <a:r>
              <a:rPr lang="en-US" sz="4000" dirty="0">
                <a:cs typeface="Arial" panose="020B0604020202020204" pitchFamily="34" charset="0"/>
              </a:rPr>
              <a:t> </a:t>
            </a:r>
            <a:r>
              <a:rPr lang="en-US" sz="4000" dirty="0" err="1">
                <a:cs typeface="Arial" panose="020B0604020202020204" pitchFamily="34" charset="0"/>
              </a:rPr>
              <a:t>là</a:t>
            </a:r>
            <a:r>
              <a:rPr lang="en-US" sz="4000" dirty="0">
                <a:cs typeface="Arial" panose="020B0604020202020204" pitchFamily="34" charset="0"/>
              </a:rPr>
              <a:t> </a:t>
            </a:r>
            <a:r>
              <a:rPr lang="en-US" sz="4000" dirty="0" err="1">
                <a:cs typeface="Arial" panose="020B0604020202020204" pitchFamily="34" charset="0"/>
              </a:rPr>
              <a:t>phương</a:t>
            </a:r>
            <a:r>
              <a:rPr lang="en-US" sz="4000" dirty="0">
                <a:cs typeface="Arial" panose="020B0604020202020204" pitchFamily="34" charset="0"/>
              </a:rPr>
              <a:t> </a:t>
            </a:r>
            <a:r>
              <a:rPr lang="en-US" sz="4000" dirty="0" err="1">
                <a:cs typeface="Arial" panose="020B0604020202020204" pitchFamily="34" charset="0"/>
              </a:rPr>
              <a:t>tiện</a:t>
            </a:r>
            <a:r>
              <a:rPr lang="en-US" sz="4000" dirty="0">
                <a:cs typeface="Arial" panose="020B0604020202020204" pitchFamily="34" charset="0"/>
              </a:rPr>
              <a:t> </a:t>
            </a:r>
            <a:r>
              <a:rPr lang="en-US" sz="4000" dirty="0" err="1">
                <a:cs typeface="Arial" panose="020B0604020202020204" pitchFamily="34" charset="0"/>
              </a:rPr>
              <a:t>để</a:t>
            </a:r>
            <a:r>
              <a:rPr lang="en-US" sz="4000" dirty="0">
                <a:cs typeface="Arial" panose="020B0604020202020204" pitchFamily="34" charset="0"/>
              </a:rPr>
              <a:t> </a:t>
            </a:r>
            <a:r>
              <a:rPr lang="en-US" sz="4000" dirty="0" err="1">
                <a:cs typeface="Arial" panose="020B0604020202020204" pitchFamily="34" charset="0"/>
              </a:rPr>
              <a:t>học</a:t>
            </a:r>
            <a:r>
              <a:rPr lang="en-US" sz="4000" dirty="0">
                <a:cs typeface="Arial" panose="020B0604020202020204" pitchFamily="34" charset="0"/>
              </a:rPr>
              <a:t> </a:t>
            </a:r>
            <a:r>
              <a:rPr lang="en-US" sz="4000" dirty="0" err="1">
                <a:cs typeface="Arial" panose="020B0604020202020204" pitchFamily="34" charset="0"/>
              </a:rPr>
              <a:t>sinh</a:t>
            </a:r>
            <a:r>
              <a:rPr lang="en-US" sz="4000" dirty="0">
                <a:cs typeface="Arial" panose="020B0604020202020204" pitchFamily="34" charset="0"/>
              </a:rPr>
              <a:t> </a:t>
            </a:r>
            <a:r>
              <a:rPr lang="en-US" sz="4000" dirty="0" err="1">
                <a:cs typeface="Arial" panose="020B0604020202020204" pitchFamily="34" charset="0"/>
              </a:rPr>
              <a:t>học</a:t>
            </a:r>
            <a:r>
              <a:rPr lang="en-US" sz="4000" dirty="0">
                <a:cs typeface="Arial" panose="020B0604020202020204" pitchFamily="34" charset="0"/>
              </a:rPr>
              <a:t> </a:t>
            </a:r>
            <a:r>
              <a:rPr lang="en-US" sz="4000" dirty="0" err="1">
                <a:cs typeface="Arial" panose="020B0604020202020204" pitchFamily="34" charset="0"/>
              </a:rPr>
              <a:t>tập</a:t>
            </a:r>
            <a:r>
              <a:rPr lang="en-US" sz="4000" dirty="0">
                <a:cs typeface="Arial" panose="020B0604020202020204" pitchFamily="34" charset="0"/>
              </a:rPr>
              <a:t> </a:t>
            </a:r>
            <a:r>
              <a:rPr lang="en-US" sz="4000" dirty="0" err="1">
                <a:cs typeface="Arial" panose="020B0604020202020204" pitchFamily="34" charset="0"/>
              </a:rPr>
              <a:t>và</a:t>
            </a:r>
            <a:r>
              <a:rPr lang="en-US" sz="4000" dirty="0">
                <a:cs typeface="Arial" panose="020B0604020202020204" pitchFamily="34" charset="0"/>
              </a:rPr>
              <a:t> </a:t>
            </a:r>
            <a:r>
              <a:rPr lang="en-US" sz="4000" dirty="0" err="1">
                <a:cs typeface="Arial" panose="020B0604020202020204" pitchFamily="34" charset="0"/>
              </a:rPr>
              <a:t>rèn</a:t>
            </a:r>
            <a:r>
              <a:rPr lang="en-US" sz="4000" dirty="0">
                <a:cs typeface="Arial" panose="020B0604020202020204" pitchFamily="34" charset="0"/>
              </a:rPr>
              <a:t> </a:t>
            </a:r>
            <a:r>
              <a:rPr lang="en-US" sz="4000" dirty="0" err="1">
                <a:cs typeface="Arial" panose="020B0604020202020204" pitchFamily="34" charset="0"/>
              </a:rPr>
              <a:t>luyện</a:t>
            </a:r>
            <a:r>
              <a:rPr lang="en-US" sz="4000" dirty="0">
                <a:cs typeface="Arial" panose="020B0604020202020204" pitchFamily="34" charset="0"/>
              </a:rPr>
              <a:t> </a:t>
            </a:r>
            <a:r>
              <a:rPr lang="en-US" sz="4000" dirty="0" err="1">
                <a:cs typeface="Arial" panose="020B0604020202020204" pitchFamily="34" charset="0"/>
              </a:rPr>
              <a:t>kĩ</a:t>
            </a:r>
            <a:r>
              <a:rPr lang="en-US" sz="4000" dirty="0">
                <a:cs typeface="Arial" panose="020B0604020202020204" pitchFamily="34" charset="0"/>
              </a:rPr>
              <a:t> </a:t>
            </a:r>
            <a:r>
              <a:rPr lang="en-US" sz="4000" dirty="0" err="1">
                <a:cs typeface="Arial" panose="020B0604020202020204" pitchFamily="34" charset="0"/>
              </a:rPr>
              <a:t>năng</a:t>
            </a:r>
            <a:r>
              <a:rPr lang="en-US" sz="4000" dirty="0">
                <a:cs typeface="Arial" panose="020B0604020202020204" pitchFamily="34" charset="0"/>
              </a:rPr>
              <a:t> </a:t>
            </a:r>
            <a:r>
              <a:rPr lang="en-US" sz="4000" dirty="0" err="1">
                <a:cs typeface="Arial" panose="020B0604020202020204" pitchFamily="34" charset="0"/>
              </a:rPr>
              <a:t>địa</a:t>
            </a:r>
            <a:r>
              <a:rPr lang="en-US" sz="4000" dirty="0">
                <a:cs typeface="Arial" panose="020B0604020202020204" pitchFamily="34" charset="0"/>
              </a:rPr>
              <a:t> </a:t>
            </a:r>
            <a:r>
              <a:rPr lang="en-US" sz="4000" dirty="0" err="1">
                <a:cs typeface="Arial" panose="020B0604020202020204" pitchFamily="34" charset="0"/>
              </a:rPr>
              <a:t>lí</a:t>
            </a:r>
            <a:r>
              <a:rPr lang="en-US" sz="4000" dirty="0">
                <a:cs typeface="Arial" panose="020B0604020202020204" pitchFamily="34" charset="0"/>
              </a:rPr>
              <a:t> </a:t>
            </a:r>
            <a:r>
              <a:rPr lang="en-US" sz="4000" dirty="0" err="1">
                <a:cs typeface="Arial" panose="020B0604020202020204" pitchFamily="34" charset="0"/>
              </a:rPr>
              <a:t>tại</a:t>
            </a:r>
            <a:r>
              <a:rPr lang="en-US" sz="4000" dirty="0">
                <a:cs typeface="Arial" panose="020B0604020202020204" pitchFamily="34" charset="0"/>
              </a:rPr>
              <a:t> </a:t>
            </a:r>
            <a:r>
              <a:rPr lang="en-US" sz="4000" dirty="0" err="1">
                <a:cs typeface="Arial" panose="020B0604020202020204" pitchFamily="34" charset="0"/>
              </a:rPr>
              <a:t>lớp</a:t>
            </a:r>
            <a:r>
              <a:rPr lang="en-US" sz="4000" dirty="0">
                <a:cs typeface="Arial" panose="020B0604020202020204" pitchFamily="34" charset="0"/>
              </a:rPr>
              <a:t>, ở </a:t>
            </a:r>
            <a:r>
              <a:rPr lang="en-US" sz="4000" dirty="0" err="1">
                <a:cs typeface="Arial" panose="020B0604020202020204" pitchFamily="34" charset="0"/>
              </a:rPr>
              <a:t>nhà</a:t>
            </a:r>
            <a:r>
              <a:rPr lang="en-US" sz="4000" dirty="0">
                <a:cs typeface="Arial" panose="020B0604020202020204" pitchFamily="34" charset="0"/>
              </a:rPr>
              <a:t> </a:t>
            </a:r>
            <a:r>
              <a:rPr lang="en-US" sz="4000" dirty="0" err="1">
                <a:cs typeface="Arial" panose="020B0604020202020204" pitchFamily="34" charset="0"/>
              </a:rPr>
              <a:t>và</a:t>
            </a:r>
            <a:r>
              <a:rPr lang="en-US" sz="4000" dirty="0">
                <a:cs typeface="Arial" panose="020B0604020202020204" pitchFamily="34" charset="0"/>
              </a:rPr>
              <a:t> </a:t>
            </a:r>
            <a:r>
              <a:rPr lang="en-US" sz="4000" dirty="0" err="1">
                <a:cs typeface="Arial" panose="020B0604020202020204" pitchFamily="34" charset="0"/>
              </a:rPr>
              <a:t>trả</a:t>
            </a:r>
            <a:r>
              <a:rPr lang="en-US" sz="4000" dirty="0">
                <a:cs typeface="Arial" panose="020B0604020202020204" pitchFamily="34" charset="0"/>
              </a:rPr>
              <a:t> </a:t>
            </a:r>
            <a:r>
              <a:rPr lang="en-US" sz="4000" dirty="0" err="1">
                <a:cs typeface="Arial" panose="020B0604020202020204" pitchFamily="34" charset="0"/>
              </a:rPr>
              <a:t>lời</a:t>
            </a:r>
            <a:r>
              <a:rPr lang="en-US" sz="4000" dirty="0">
                <a:cs typeface="Arial" panose="020B0604020202020204" pitchFamily="34" charset="0"/>
              </a:rPr>
              <a:t> </a:t>
            </a:r>
            <a:r>
              <a:rPr lang="en-US" sz="4000" dirty="0" err="1">
                <a:cs typeface="Arial" panose="020B0604020202020204" pitchFamily="34" charset="0"/>
              </a:rPr>
              <a:t>câu</a:t>
            </a:r>
            <a:r>
              <a:rPr lang="en-US" sz="4000" dirty="0">
                <a:cs typeface="Arial" panose="020B0604020202020204" pitchFamily="34" charset="0"/>
              </a:rPr>
              <a:t> </a:t>
            </a:r>
            <a:r>
              <a:rPr lang="en-US" sz="4000" dirty="0" err="1">
                <a:cs typeface="Arial" panose="020B0604020202020204" pitchFamily="34" charset="0"/>
              </a:rPr>
              <a:t>hỏi</a:t>
            </a:r>
            <a:r>
              <a:rPr lang="en-US" sz="4000" dirty="0">
                <a:cs typeface="Arial" panose="020B0604020202020204" pitchFamily="34" charset="0"/>
              </a:rPr>
              <a:t> </a:t>
            </a:r>
            <a:r>
              <a:rPr lang="en-US" sz="4000" dirty="0" err="1">
                <a:cs typeface="Arial" panose="020B0604020202020204" pitchFamily="34" charset="0"/>
              </a:rPr>
              <a:t>kiểm</a:t>
            </a:r>
            <a:r>
              <a:rPr lang="en-US" sz="4000" dirty="0">
                <a:cs typeface="Arial" panose="020B0604020202020204" pitchFamily="34" charset="0"/>
              </a:rPr>
              <a:t> </a:t>
            </a:r>
            <a:r>
              <a:rPr lang="en-US" sz="4000" dirty="0" err="1">
                <a:cs typeface="Arial" panose="020B0604020202020204" pitchFamily="34" charset="0"/>
              </a:rPr>
              <a:t>tra</a:t>
            </a:r>
            <a:endParaRPr lang="en-US" sz="4000"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14288"/>
            <a:ext cx="9144000" cy="566737"/>
          </a:xfrm>
        </p:spPr>
        <p:txBody>
          <a:bodyP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VÀ ĐỜI SỐNG</a:t>
            </a:r>
          </a:p>
        </p:txBody>
      </p:sp>
      <p:sp>
        <p:nvSpPr>
          <p:cNvPr id="9" name="Rectangle 2"/>
          <p:cNvSpPr txBox="1">
            <a:spLocks noChangeArrowheads="1"/>
          </p:cNvSpPr>
          <p:nvPr/>
        </p:nvSpPr>
        <p:spPr bwMode="auto">
          <a:xfrm>
            <a:off x="1676400" y="563563"/>
            <a:ext cx="58674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I.VAI TRÒ CỦA BẢN ĐỒ</a:t>
            </a:r>
          </a:p>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đời</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sống</a:t>
            </a:r>
            <a:endPar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3055960" y="1512888"/>
            <a:ext cx="5478440" cy="1569660"/>
          </a:xfrm>
          <a:prstGeom prst="rect">
            <a:avLst/>
          </a:prstGeom>
          <a:noFill/>
        </p:spPr>
        <p:txBody>
          <a:bodyPr wrap="square">
            <a:spAutoFit/>
          </a:bodyPr>
          <a:lstStyle/>
          <a:p>
            <a:pPr algn="just">
              <a:defRPr/>
            </a:pPr>
            <a:r>
              <a:rPr lang="en-US" sz="3200" b="1" i="1" dirty="0" err="1">
                <a:solidFill>
                  <a:srgbClr val="002060"/>
                </a:solidFill>
                <a:cs typeface="Arial" panose="020B0604020202020204" pitchFamily="34" charset="0"/>
              </a:rPr>
              <a:t>Hãy</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kể</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tên</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những</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công</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việc</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ngành</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nghề</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có</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sử</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dụng</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bản</a:t>
            </a:r>
            <a:r>
              <a:rPr lang="en-US" sz="3200" b="1" i="1" dirty="0">
                <a:solidFill>
                  <a:srgbClr val="002060"/>
                </a:solidFill>
                <a:cs typeface="Arial" panose="020B0604020202020204" pitchFamily="34" charset="0"/>
              </a:rPr>
              <a:t> </a:t>
            </a:r>
            <a:r>
              <a:rPr lang="en-US" sz="3200" b="1" i="1" dirty="0" err="1">
                <a:solidFill>
                  <a:srgbClr val="002060"/>
                </a:solidFill>
                <a:cs typeface="Arial" panose="020B0604020202020204" pitchFamily="34" charset="0"/>
              </a:rPr>
              <a:t>đồ</a:t>
            </a:r>
            <a:r>
              <a:rPr lang="en-US" sz="3200" b="1" i="1" dirty="0">
                <a:solidFill>
                  <a:srgbClr val="002060"/>
                </a:solidFill>
                <a:cs typeface="Arial" panose="020B0604020202020204" pitchFamily="34"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9335" y="1543050"/>
            <a:ext cx="936625" cy="93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14288"/>
            <a:ext cx="9144000" cy="566737"/>
          </a:xfrm>
        </p:spPr>
        <p:txBody>
          <a:bodyP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VÀ ĐỜI SỐNG</a:t>
            </a:r>
          </a:p>
        </p:txBody>
      </p:sp>
      <p:sp>
        <p:nvSpPr>
          <p:cNvPr id="9" name="Rectangle 2"/>
          <p:cNvSpPr txBox="1">
            <a:spLocks noChangeArrowheads="1"/>
          </p:cNvSpPr>
          <p:nvPr/>
        </p:nvSpPr>
        <p:spPr bwMode="auto">
          <a:xfrm>
            <a:off x="1676400" y="563563"/>
            <a:ext cx="58674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I.VAI TRÒ CỦA BẢN ĐỒ</a:t>
            </a:r>
          </a:p>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đời</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sống</a:t>
            </a:r>
            <a:endPar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1905000" y="1512888"/>
            <a:ext cx="7239000" cy="830997"/>
          </a:xfrm>
          <a:prstGeom prst="rect">
            <a:avLst/>
          </a:prstGeom>
          <a:noFill/>
        </p:spPr>
        <p:txBody>
          <a:bodyPr>
            <a:spAutoFit/>
          </a:bodyPr>
          <a:lstStyle/>
          <a:p>
            <a:pPr algn="ctr">
              <a:defRPr/>
            </a:pPr>
            <a:r>
              <a:rPr lang="en-US" sz="2400" b="1" i="1" dirty="0" err="1">
                <a:solidFill>
                  <a:srgbClr val="002060"/>
                </a:solidFill>
                <a:cs typeface="Arial" panose="020B0604020202020204" pitchFamily="34" charset="0"/>
              </a:rPr>
              <a:t>Ngành</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khí</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tượng</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thủy</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văn</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theo</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dõi</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và</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dự</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báo</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thời</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tiết</a:t>
            </a:r>
            <a:endParaRPr lang="en-US" sz="2400" b="1" i="1" dirty="0">
              <a:solidFill>
                <a:srgbClr val="002060"/>
              </a:solidFill>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7525" y="1997075"/>
            <a:ext cx="7356475"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14288"/>
            <a:ext cx="9144000" cy="566737"/>
          </a:xfrm>
        </p:spPr>
        <p:txBody>
          <a:bodyP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VÀ ĐỜI SỐNG</a:t>
            </a:r>
          </a:p>
        </p:txBody>
      </p:sp>
      <p:sp>
        <p:nvSpPr>
          <p:cNvPr id="9" name="Rectangle 2"/>
          <p:cNvSpPr txBox="1">
            <a:spLocks noChangeArrowheads="1"/>
          </p:cNvSpPr>
          <p:nvPr/>
        </p:nvSpPr>
        <p:spPr bwMode="auto">
          <a:xfrm>
            <a:off x="1676400" y="563563"/>
            <a:ext cx="58674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I.VAI TRÒ CỦA BẢN ĐỒ</a:t>
            </a:r>
          </a:p>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đời</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sống</a:t>
            </a:r>
            <a:endPar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1905000" y="1512888"/>
            <a:ext cx="7239000" cy="830997"/>
          </a:xfrm>
          <a:prstGeom prst="rect">
            <a:avLst/>
          </a:prstGeom>
          <a:noFill/>
        </p:spPr>
        <p:txBody>
          <a:bodyPr>
            <a:spAutoFit/>
          </a:bodyPr>
          <a:lstStyle/>
          <a:p>
            <a:pPr algn="ctr">
              <a:defRPr/>
            </a:pPr>
            <a:r>
              <a:rPr lang="en-US" sz="2400" b="1" i="1" dirty="0">
                <a:solidFill>
                  <a:srgbClr val="002060"/>
                </a:solidFill>
                <a:cs typeface="Arial" panose="020B0604020202020204" pitchFamily="34" charset="0"/>
              </a:rPr>
              <a:t>Du </a:t>
            </a:r>
            <a:r>
              <a:rPr lang="en-US" sz="2400" b="1" i="1" dirty="0" err="1">
                <a:solidFill>
                  <a:srgbClr val="002060"/>
                </a:solidFill>
                <a:cs typeface="Arial" panose="020B0604020202020204" pitchFamily="34" charset="0"/>
              </a:rPr>
              <a:t>khách</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nước</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ngoài</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sử</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dụng</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bản</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đồ</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để</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tham</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quan</a:t>
            </a:r>
            <a:endParaRPr lang="en-US" sz="2400" b="1" i="1" dirty="0">
              <a:solidFill>
                <a:srgbClr val="002060"/>
              </a:solidFill>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97075"/>
            <a:ext cx="73406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14288"/>
            <a:ext cx="9144000" cy="566737"/>
          </a:xfrm>
        </p:spPr>
        <p:txBody>
          <a:bodyP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VÀ ĐỜI SỐNG</a:t>
            </a:r>
          </a:p>
        </p:txBody>
      </p:sp>
      <p:sp>
        <p:nvSpPr>
          <p:cNvPr id="9" name="Rectangle 2"/>
          <p:cNvSpPr txBox="1">
            <a:spLocks noChangeArrowheads="1"/>
          </p:cNvSpPr>
          <p:nvPr/>
        </p:nvSpPr>
        <p:spPr bwMode="auto">
          <a:xfrm>
            <a:off x="1676400" y="563563"/>
            <a:ext cx="58674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I.VAI TRÒ CỦA BẢN ĐỒ</a:t>
            </a:r>
          </a:p>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đời</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sống</a:t>
            </a:r>
            <a:endPar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1905000" y="1676400"/>
            <a:ext cx="7239000" cy="461963"/>
          </a:xfrm>
          <a:prstGeom prst="rect">
            <a:avLst/>
          </a:prstGeom>
          <a:noFill/>
        </p:spPr>
        <p:txBody>
          <a:bodyPr>
            <a:spAutoFit/>
          </a:bodyPr>
          <a:lstStyle/>
          <a:p>
            <a:pPr algn="ctr">
              <a:defRPr/>
            </a:pPr>
            <a:r>
              <a:rPr lang="en-US" sz="2400" b="1" i="1" dirty="0" err="1">
                <a:solidFill>
                  <a:srgbClr val="002060"/>
                </a:solidFill>
                <a:cs typeface="Arial" panose="020B0604020202020204" pitchFamily="34" charset="0"/>
              </a:rPr>
              <a:t>Sinh</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viên</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tình</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nguyện</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chỉ</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đường</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cho</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thí</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sinh</a:t>
            </a:r>
            <a:endParaRPr lang="en-US" sz="2400" b="1" i="1" dirty="0">
              <a:solidFill>
                <a:srgbClr val="002060"/>
              </a:solidFill>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3400" y="2417763"/>
            <a:ext cx="3581400"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1625" y="2417763"/>
            <a:ext cx="3768725" cy="352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14288"/>
            <a:ext cx="9144000" cy="566737"/>
          </a:xfrm>
        </p:spPr>
        <p:txBody>
          <a:bodyP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VÀ ĐỜI SỐNG</a:t>
            </a:r>
          </a:p>
        </p:txBody>
      </p:sp>
      <p:sp>
        <p:nvSpPr>
          <p:cNvPr id="9" name="Rectangle 2"/>
          <p:cNvSpPr txBox="1">
            <a:spLocks noChangeArrowheads="1"/>
          </p:cNvSpPr>
          <p:nvPr/>
        </p:nvSpPr>
        <p:spPr bwMode="auto">
          <a:xfrm>
            <a:off x="1676400" y="563563"/>
            <a:ext cx="58674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I.VAI TRÒ CỦA BẢN ĐỒ</a:t>
            </a:r>
          </a:p>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đời</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sống</a:t>
            </a:r>
            <a:endPar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1905000" y="1676400"/>
            <a:ext cx="7239000" cy="461963"/>
          </a:xfrm>
          <a:prstGeom prst="rect">
            <a:avLst/>
          </a:prstGeom>
          <a:noFill/>
        </p:spPr>
        <p:txBody>
          <a:bodyPr>
            <a:spAutoFit/>
          </a:bodyPr>
          <a:lstStyle/>
          <a:p>
            <a:pPr algn="ctr">
              <a:defRPr/>
            </a:pPr>
            <a:r>
              <a:rPr lang="en-US" sz="2400" b="1" i="1" dirty="0" err="1">
                <a:solidFill>
                  <a:srgbClr val="002060"/>
                </a:solidFill>
                <a:cs typeface="Arial" panose="020B0604020202020204" pitchFamily="34" charset="0"/>
              </a:rPr>
              <a:t>Các</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kĩ</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sư</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quan</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trắc</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địa</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chất</a:t>
            </a:r>
            <a:r>
              <a:rPr lang="en-US" sz="2400" b="1" i="1" dirty="0">
                <a:solidFill>
                  <a:srgbClr val="002060"/>
                </a:solidFill>
                <a:cs typeface="Arial" panose="020B0604020202020204" pitchFamily="34" charset="0"/>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3400" y="2178050"/>
            <a:ext cx="73406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14288"/>
            <a:ext cx="9144000" cy="566737"/>
          </a:xfrm>
        </p:spPr>
        <p:txBody>
          <a:bodyPr/>
          <a:lstStyle/>
          <a:p>
            <a:pPr algn="ctr" eaLnBrk="1" hangingPunct="1">
              <a:defRPr/>
            </a:pPr>
            <a:r>
              <a:rPr lang="en-US"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 3: SỬ DỤNG BẢN ĐỒ TRONG HỌC TẬP VÀ ĐỜI SỐNG</a:t>
            </a:r>
          </a:p>
        </p:txBody>
      </p:sp>
      <p:sp>
        <p:nvSpPr>
          <p:cNvPr id="9" name="Rectangle 2"/>
          <p:cNvSpPr txBox="1">
            <a:spLocks noChangeArrowheads="1"/>
          </p:cNvSpPr>
          <p:nvPr/>
        </p:nvSpPr>
        <p:spPr bwMode="auto">
          <a:xfrm>
            <a:off x="1676400" y="563563"/>
            <a:ext cx="58674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panose="020B0604020202020204" pitchFamily="34" charset="0"/>
              </a:defRPr>
            </a:lvl2pPr>
            <a:lvl3pPr algn="l" rtl="0" fontAlgn="base">
              <a:spcBef>
                <a:spcPct val="0"/>
              </a:spcBef>
              <a:spcAft>
                <a:spcPct val="0"/>
              </a:spcAft>
              <a:defRPr sz="4000">
                <a:solidFill>
                  <a:schemeClr val="tx2"/>
                </a:solidFill>
                <a:latin typeface="Arial" panose="020B0604020202020204" pitchFamily="34" charset="0"/>
              </a:defRPr>
            </a:lvl3pPr>
            <a:lvl4pPr algn="l" rtl="0" fontAlgn="base">
              <a:spcBef>
                <a:spcPct val="0"/>
              </a:spcBef>
              <a:spcAft>
                <a:spcPct val="0"/>
              </a:spcAft>
              <a:defRPr sz="4000">
                <a:solidFill>
                  <a:schemeClr val="tx2"/>
                </a:solidFill>
                <a:latin typeface="Arial" panose="020B0604020202020204" pitchFamily="34" charset="0"/>
              </a:defRPr>
            </a:lvl4pPr>
            <a:lvl5pPr algn="l" rtl="0" fontAlgn="base">
              <a:spcBef>
                <a:spcPct val="0"/>
              </a:spcBef>
              <a:spcAft>
                <a:spcPct val="0"/>
              </a:spcAft>
              <a:defRPr sz="4000">
                <a:solidFill>
                  <a:schemeClr val="tx2"/>
                </a:solidFill>
                <a:latin typeface="Arial" panose="020B0604020202020204" pitchFamily="34" charset="0"/>
              </a:defRPr>
            </a:lvl5pPr>
            <a:lvl6pPr marL="457200" algn="l" rtl="0" fontAlgn="base">
              <a:spcBef>
                <a:spcPct val="0"/>
              </a:spcBef>
              <a:spcAft>
                <a:spcPct val="0"/>
              </a:spcAft>
              <a:defRPr sz="4000">
                <a:solidFill>
                  <a:schemeClr val="tx2"/>
                </a:solidFill>
                <a:latin typeface="Arial" panose="020B0604020202020204" pitchFamily="34" charset="0"/>
              </a:defRPr>
            </a:lvl6pPr>
            <a:lvl7pPr marL="914400" algn="l" rtl="0" fontAlgn="base">
              <a:spcBef>
                <a:spcPct val="0"/>
              </a:spcBef>
              <a:spcAft>
                <a:spcPct val="0"/>
              </a:spcAft>
              <a:defRPr sz="4000">
                <a:solidFill>
                  <a:schemeClr val="tx2"/>
                </a:solidFill>
                <a:latin typeface="Arial" panose="020B0604020202020204" pitchFamily="34" charset="0"/>
              </a:defRPr>
            </a:lvl7pPr>
            <a:lvl8pPr marL="1371600" algn="l" rtl="0" fontAlgn="base">
              <a:spcBef>
                <a:spcPct val="0"/>
              </a:spcBef>
              <a:spcAft>
                <a:spcPct val="0"/>
              </a:spcAft>
              <a:defRPr sz="4000">
                <a:solidFill>
                  <a:schemeClr val="tx2"/>
                </a:solidFill>
                <a:latin typeface="Arial" panose="020B0604020202020204" pitchFamily="34" charset="0"/>
              </a:defRPr>
            </a:lvl8pPr>
            <a:lvl9pPr marL="1828800" algn="l" rtl="0" fontAlgn="base">
              <a:spcBef>
                <a:spcPct val="0"/>
              </a:spcBef>
              <a:spcAft>
                <a:spcPct val="0"/>
              </a:spcAft>
              <a:defRPr sz="4000">
                <a:solidFill>
                  <a:schemeClr val="tx2"/>
                </a:solidFill>
                <a:latin typeface="Arial" panose="020B0604020202020204" pitchFamily="34" charset="0"/>
              </a:defRPr>
            </a:lvl9pPr>
          </a:lstStyle>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I.VAI TRÒ CỦA BẢN ĐỒ</a:t>
            </a:r>
          </a:p>
          <a:p>
            <a:pPr eaLnBrk="1" hangingPunct="1">
              <a:defRPr/>
            </a:pP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đời</a:t>
            </a:r>
            <a:r>
              <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u="sng" dirty="0" err="1">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sống</a:t>
            </a:r>
            <a:endParaRPr lang="en-US" sz="2800" b="1" u="sng" dirty="0">
              <a:solidFill>
                <a:schemeClr val="bg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1905000" y="1676400"/>
            <a:ext cx="7239000" cy="461963"/>
          </a:xfrm>
          <a:prstGeom prst="rect">
            <a:avLst/>
          </a:prstGeom>
          <a:noFill/>
        </p:spPr>
        <p:txBody>
          <a:bodyPr>
            <a:spAutoFit/>
          </a:bodyPr>
          <a:lstStyle/>
          <a:p>
            <a:pPr algn="ctr">
              <a:defRPr/>
            </a:pPr>
            <a:r>
              <a:rPr lang="en-US" sz="2400" b="1" i="1" dirty="0" err="1">
                <a:solidFill>
                  <a:srgbClr val="002060"/>
                </a:solidFill>
                <a:cs typeface="Arial" panose="020B0604020202020204" pitchFamily="34" charset="0"/>
              </a:rPr>
              <a:t>Các</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kĩ</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sư</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xây</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dựng</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công</a:t>
            </a:r>
            <a:r>
              <a:rPr lang="en-US" sz="2400" b="1" i="1" dirty="0">
                <a:solidFill>
                  <a:srgbClr val="002060"/>
                </a:solidFill>
                <a:cs typeface="Arial" panose="020B0604020202020204" pitchFamily="34" charset="0"/>
              </a:rPr>
              <a:t> </a:t>
            </a:r>
            <a:r>
              <a:rPr lang="en-US" sz="2400" b="1" i="1" dirty="0" err="1">
                <a:solidFill>
                  <a:srgbClr val="002060"/>
                </a:solidFill>
                <a:cs typeface="Arial" panose="020B0604020202020204" pitchFamily="34" charset="0"/>
              </a:rPr>
              <a:t>trình</a:t>
            </a:r>
            <a:endParaRPr lang="en-US" sz="2400" b="1" i="1" dirty="0">
              <a:solidFill>
                <a:srgbClr val="002060"/>
              </a:solidFill>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2178050"/>
            <a:ext cx="68802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Kimono</Template>
  <TotalTime>452</TotalTime>
  <Words>1006</Words>
  <Application>Microsoft Office PowerPoint</Application>
  <PresentationFormat>On-screen Show (4:3)</PresentationFormat>
  <Paragraphs>83</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Kimono</vt:lpstr>
      <vt:lpstr>BÀI 3. SỬ DỤNG BẢN ĐỒ TRONG HỌC TẬP  VÀ ĐỜI SỐNG</vt:lpstr>
      <vt:lpstr>BÀI 3: SỬ DỤNG BẢN ĐỒ TRONG HỌC TẬP VÀ ĐỜI SỐNG</vt:lpstr>
      <vt:lpstr>BÀI 3: SỬ DỤNG BẢN ĐỒ TRONG HỌC TẬP VÀ ĐỜI SỐNG</vt:lpstr>
      <vt:lpstr>BÀI 3: SỬ DỤNG BẢN ĐỒ TRONG HỌC TẬP VÀ ĐỜI SỐNG</vt:lpstr>
      <vt:lpstr>BÀI 3: SỬ DỤNG BẢN ĐỒ TRONG HỌC TẬP VÀ ĐỜI SỐNG</vt:lpstr>
      <vt:lpstr>BÀI 3: SỬ DỤNG BẢN ĐỒ TRONG HỌC TẬP VÀ ĐỜI SỐNG</vt:lpstr>
      <vt:lpstr>BÀI 3: SỬ DỤNG BẢN ĐỒ TRONG HỌC TẬP VÀ ĐỜI SỐNG</vt:lpstr>
      <vt:lpstr>BÀI 3: SỬ DỤNG BẢN ĐỒ TRONG HỌC TẬP VÀ ĐỜI SỐNG</vt:lpstr>
      <vt:lpstr>BÀI 3: SỬ DỤNG BẢN ĐỒ TRONG HỌC TẬP VÀ ĐỜI SỐNG</vt:lpstr>
      <vt:lpstr>BÀI 3: SỬ DỤNG BẢN ĐỒ TRONG HỌC TẬP VÀ ĐỜI SỐNG</vt:lpstr>
      <vt:lpstr>BÀI 3: SỬ DỤNG BẢN ĐỒ TRONG HỌC TẬP VÀ ĐỜI SỐNG</vt:lpstr>
      <vt:lpstr>BÀI 3: SỬ DỤNG BẢN ĐỒ TRONG HỌC TẬP VÀ ĐỜI SỐNG</vt:lpstr>
      <vt:lpstr>BÀI 3: SỬ DỤNG BẢN ĐỒ TRONG HỌC TẬP VÀ ĐỜI SỐNG</vt:lpstr>
      <vt:lpstr>BÀI 3: SỬ DỤNG BẢN ĐỒ TRONG HỌC TẬP VÀ ĐỜI SỐNG</vt:lpstr>
      <vt:lpstr>PowerPoint Presentation</vt:lpstr>
      <vt:lpstr>BÀI 3: SỬ DỤNG BẢN ĐỒ TRONG HỌC TẬP VÀ ĐỜI SỐNG</vt:lpstr>
      <vt:lpstr>BÀI 3: SỬ DỤNG BẢN ĐỒ TRONG HỌC TẬP VÀ ĐỜI SỐNG</vt:lpstr>
      <vt:lpstr>PowerPoint Presentation</vt:lpstr>
      <vt:lpstr>BÀI 3: SỬ DỤNG BẢN ĐỒ TRONG HỌC TẬP VÀ ĐỜI SỐNG</vt:lpstr>
      <vt:lpstr>BÀI 3: SỬ DỤNG BẢN ĐỒ TRONG HỌC TẬP VÀ ĐỜI SỐNG</vt:lpstr>
      <vt:lpstr>PowerPoint Presentation</vt:lpstr>
      <vt:lpstr>PowerPoint Presentation</vt:lpstr>
    </vt:vector>
  </TitlesOfParts>
  <Company>Quang Hung 0912 981 294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 SỬ DỤNG BẢN ĐỒ TRONG HỌC TẬP VÀ ĐỜI SỐNG.</dc:title>
  <dc:creator>Trung Tam TBVP SHARP</dc:creator>
  <cp:lastModifiedBy>Truong Thuy Trang</cp:lastModifiedBy>
  <cp:revision>38</cp:revision>
  <dcterms:created xsi:type="dcterms:W3CDTF">2011-08-02T01:46:59Z</dcterms:created>
  <dcterms:modified xsi:type="dcterms:W3CDTF">2019-11-27T10:06:22Z</dcterms:modified>
</cp:coreProperties>
</file>